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32" r:id="rId1"/>
    <p:sldMasterId id="2147483744" r:id="rId2"/>
  </p:sldMasterIdLst>
  <p:notesMasterIdLst>
    <p:notesMasterId r:id="rId11"/>
  </p:notesMasterIdLst>
  <p:sldIdLst>
    <p:sldId id="257" r:id="rId3"/>
    <p:sldId id="388" r:id="rId4"/>
    <p:sldId id="397" r:id="rId5"/>
    <p:sldId id="394" r:id="rId6"/>
    <p:sldId id="393" r:id="rId7"/>
    <p:sldId id="398" r:id="rId8"/>
    <p:sldId id="387" r:id="rId9"/>
    <p:sldId id="300" r:id="rId10"/>
  </p:sldIdLst>
  <p:sldSz cx="12192000" cy="6858000"/>
  <p:notesSz cx="6858000" cy="9144000"/>
  <p:defaultTextStyle>
    <a:lvl1pPr>
      <a:defRPr>
        <a:latin typeface="+mj-lt"/>
        <a:ea typeface="+mj-ea"/>
        <a:cs typeface="+mj-cs"/>
        <a:sym typeface="Helvetica Neue"/>
      </a:defRPr>
    </a:lvl1pPr>
    <a:lvl2pPr>
      <a:defRPr>
        <a:latin typeface="+mj-lt"/>
        <a:ea typeface="+mj-ea"/>
        <a:cs typeface="+mj-cs"/>
        <a:sym typeface="Helvetica Neue"/>
      </a:defRPr>
    </a:lvl2pPr>
    <a:lvl3pPr>
      <a:defRPr>
        <a:latin typeface="+mj-lt"/>
        <a:ea typeface="+mj-ea"/>
        <a:cs typeface="+mj-cs"/>
        <a:sym typeface="Helvetica Neue"/>
      </a:defRPr>
    </a:lvl3pPr>
    <a:lvl4pPr>
      <a:defRPr>
        <a:latin typeface="+mj-lt"/>
        <a:ea typeface="+mj-ea"/>
        <a:cs typeface="+mj-cs"/>
        <a:sym typeface="Helvetica Neue"/>
      </a:defRPr>
    </a:lvl4pPr>
    <a:lvl5pPr>
      <a:defRPr>
        <a:latin typeface="+mj-lt"/>
        <a:ea typeface="+mj-ea"/>
        <a:cs typeface="+mj-cs"/>
        <a:sym typeface="Helvetica Neue"/>
      </a:defRPr>
    </a:lvl5pPr>
    <a:lvl6pPr>
      <a:defRPr>
        <a:latin typeface="+mj-lt"/>
        <a:ea typeface="+mj-ea"/>
        <a:cs typeface="+mj-cs"/>
        <a:sym typeface="Helvetica Neue"/>
      </a:defRPr>
    </a:lvl6pPr>
    <a:lvl7pPr>
      <a:defRPr>
        <a:latin typeface="+mj-lt"/>
        <a:ea typeface="+mj-ea"/>
        <a:cs typeface="+mj-cs"/>
        <a:sym typeface="Helvetica Neue"/>
      </a:defRPr>
    </a:lvl7pPr>
    <a:lvl8pPr>
      <a:defRPr>
        <a:latin typeface="+mj-lt"/>
        <a:ea typeface="+mj-ea"/>
        <a:cs typeface="+mj-cs"/>
        <a:sym typeface="Helvetica Neue"/>
      </a:defRPr>
    </a:lvl8pPr>
    <a:lvl9pPr>
      <a:defRPr>
        <a:latin typeface="+mj-lt"/>
        <a:ea typeface="+mj-ea"/>
        <a:cs typeface="+mj-cs"/>
        <a:sym typeface="Helvetica Neue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472C4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472C4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472C4"/>
          </a:solidFill>
        </a:fill>
      </a:tcStyle>
    </a:firstRow>
  </a:tblStyle>
  <a:tblStyle styleId="{C7B018BB-80A7-4F77-B60F-C8B233D01FF8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A5A5A5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A5A5A5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A5A5A5"/>
          </a:solidFill>
        </a:fill>
      </a:tcStyle>
    </a:firstRow>
  </a:tblStyle>
  <a:tblStyle styleId="{EEE7283C-3CF3-47DC-8721-378D4A62B228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0AD47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0AD47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0AD47"/>
          </a:solidFill>
        </a:fill>
      </a:tcStyle>
    </a:firstRow>
  </a:tblStyle>
  <a:tblStyle styleId="{CF821DB8-F4EB-4A41-A1BA-3FCAFE7338EE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472C4"/>
          </a:solidFill>
        </a:fill>
      </a:tcStyle>
    </a:firstCol>
    <a:lastRow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472C4"/>
          </a:solidFill>
        </a:fill>
      </a:tcStyle>
    </a:firstRow>
  </a:tblStyle>
  <a:tblStyle styleId="{33BA23B1-9221-436E-865A-0063620EA4FD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2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9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E648C5-DF19-438D-B1F7-447FD132E4DE}" type="doc">
      <dgm:prSet loTypeId="urn:microsoft.com/office/officeart/2005/8/layout/list1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F7399AF1-4F25-45EF-B124-44D689320A1D}">
      <dgm:prSet phldrT="[Текст]"/>
      <dgm:spPr/>
      <dgm:t>
        <a:bodyPr/>
        <a:lstStyle/>
        <a:p>
          <a:r>
            <a:rPr lang="ru-RU" dirty="0" smtClean="0">
              <a:latin typeface="Century" panose="02040604050505020304" pitchFamily="18" charset="0"/>
            </a:rPr>
            <a:t>ПРОГРАММА</a:t>
          </a:r>
          <a:endParaRPr lang="ru-RU" dirty="0">
            <a:latin typeface="Century" panose="02040604050505020304" pitchFamily="18" charset="0"/>
          </a:endParaRPr>
        </a:p>
      </dgm:t>
    </dgm:pt>
    <dgm:pt modelId="{46EC58C8-C46A-46FD-9C00-640A96A9C0BC}" type="parTrans" cxnId="{5647D4B9-44CE-4E83-BDB8-CCF75BAE1096}">
      <dgm:prSet/>
      <dgm:spPr/>
      <dgm:t>
        <a:bodyPr/>
        <a:lstStyle/>
        <a:p>
          <a:endParaRPr lang="ru-RU"/>
        </a:p>
      </dgm:t>
    </dgm:pt>
    <dgm:pt modelId="{ADAAFE4D-95D9-472C-AE5D-AC31E37A492F}" type="sibTrans" cxnId="{5647D4B9-44CE-4E83-BDB8-CCF75BAE1096}">
      <dgm:prSet/>
      <dgm:spPr/>
      <dgm:t>
        <a:bodyPr/>
        <a:lstStyle/>
        <a:p>
          <a:endParaRPr lang="ru-RU"/>
        </a:p>
      </dgm:t>
    </dgm:pt>
    <dgm:pt modelId="{93574822-208D-48B9-87C8-24B6CA1FF503}">
      <dgm:prSet phldrT="[Текст]"/>
      <dgm:spPr/>
      <dgm:t>
        <a:bodyPr/>
        <a:lstStyle/>
        <a:p>
          <a:r>
            <a:rPr lang="ru-RU" dirty="0" smtClean="0">
              <a:latin typeface="Century" panose="02040604050505020304" pitchFamily="18" charset="0"/>
            </a:rPr>
            <a:t>ТЕХНОЛОГИЯ</a:t>
          </a:r>
          <a:endParaRPr lang="ru-RU" dirty="0">
            <a:latin typeface="Century" panose="02040604050505020304" pitchFamily="18" charset="0"/>
          </a:endParaRPr>
        </a:p>
      </dgm:t>
    </dgm:pt>
    <dgm:pt modelId="{8737EF03-A6F4-4D2C-A2B2-F4EEF391DDFD}" type="parTrans" cxnId="{BE1CCB0E-42E7-408F-9494-18FBFA3181A2}">
      <dgm:prSet/>
      <dgm:spPr/>
      <dgm:t>
        <a:bodyPr/>
        <a:lstStyle/>
        <a:p>
          <a:endParaRPr lang="ru-RU"/>
        </a:p>
      </dgm:t>
    </dgm:pt>
    <dgm:pt modelId="{19A30237-9934-4464-A903-347A7C983046}" type="sibTrans" cxnId="{BE1CCB0E-42E7-408F-9494-18FBFA3181A2}">
      <dgm:prSet/>
      <dgm:spPr/>
      <dgm:t>
        <a:bodyPr/>
        <a:lstStyle/>
        <a:p>
          <a:endParaRPr lang="ru-RU"/>
        </a:p>
      </dgm:t>
    </dgm:pt>
    <dgm:pt modelId="{FD1E5E08-763F-40E1-AC8D-9C38BE4A4091}">
      <dgm:prSet phldrT="[Текст]"/>
      <dgm:spPr/>
      <dgm:t>
        <a:bodyPr/>
        <a:lstStyle/>
        <a:p>
          <a:r>
            <a:rPr lang="ru-RU" dirty="0" smtClean="0">
              <a:latin typeface="Century" panose="02040604050505020304" pitchFamily="18" charset="0"/>
            </a:rPr>
            <a:t>ПРОЕКТ</a:t>
          </a:r>
          <a:endParaRPr lang="ru-RU" dirty="0">
            <a:latin typeface="Century" panose="02040604050505020304" pitchFamily="18" charset="0"/>
          </a:endParaRPr>
        </a:p>
      </dgm:t>
    </dgm:pt>
    <dgm:pt modelId="{2A184102-2327-4E45-B612-C065DBF75F35}" type="parTrans" cxnId="{B9F5EDF7-35C8-486C-A8C6-67252B864335}">
      <dgm:prSet/>
      <dgm:spPr/>
      <dgm:t>
        <a:bodyPr/>
        <a:lstStyle/>
        <a:p>
          <a:endParaRPr lang="ru-RU"/>
        </a:p>
      </dgm:t>
    </dgm:pt>
    <dgm:pt modelId="{44EB2332-F8E6-49B4-933C-758B7FC2636F}" type="sibTrans" cxnId="{B9F5EDF7-35C8-486C-A8C6-67252B864335}">
      <dgm:prSet/>
      <dgm:spPr/>
      <dgm:t>
        <a:bodyPr/>
        <a:lstStyle/>
        <a:p>
          <a:endParaRPr lang="ru-RU"/>
        </a:p>
      </dgm:t>
    </dgm:pt>
    <dgm:pt modelId="{A2416500-0106-4771-B06F-EF5458555668}">
      <dgm:prSet/>
      <dgm:spPr/>
      <dgm:t>
        <a:bodyPr/>
        <a:lstStyle/>
        <a:p>
          <a:r>
            <a:rPr lang="ru-RU" dirty="0" smtClean="0">
              <a:latin typeface="Century" panose="02040604050505020304" pitchFamily="18" charset="0"/>
            </a:rPr>
            <a:t>МЕТОДИЧЕСКИЕ РЕКОМЕНДАЦИИ</a:t>
          </a:r>
          <a:endParaRPr lang="ru-RU" dirty="0">
            <a:latin typeface="Century" panose="02040604050505020304" pitchFamily="18" charset="0"/>
          </a:endParaRPr>
        </a:p>
      </dgm:t>
    </dgm:pt>
    <dgm:pt modelId="{69D9924C-07B0-46B0-B4B2-8EA046D95F8E}" type="parTrans" cxnId="{5FC09069-D2F6-4733-9F1F-0DAC3F1FBFC1}">
      <dgm:prSet/>
      <dgm:spPr/>
      <dgm:t>
        <a:bodyPr/>
        <a:lstStyle/>
        <a:p>
          <a:endParaRPr lang="ru-RU"/>
        </a:p>
      </dgm:t>
    </dgm:pt>
    <dgm:pt modelId="{236176C1-20B1-4A61-82D7-D5673F1B79FC}" type="sibTrans" cxnId="{5FC09069-D2F6-4733-9F1F-0DAC3F1FBFC1}">
      <dgm:prSet/>
      <dgm:spPr/>
      <dgm:t>
        <a:bodyPr/>
        <a:lstStyle/>
        <a:p>
          <a:endParaRPr lang="ru-RU"/>
        </a:p>
      </dgm:t>
    </dgm:pt>
    <dgm:pt modelId="{7DC66733-6E12-491E-8B69-65AC2C7DCCB5}">
      <dgm:prSet/>
      <dgm:spPr/>
      <dgm:t>
        <a:bodyPr/>
        <a:lstStyle/>
        <a:p>
          <a:r>
            <a:rPr lang="ru-RU" dirty="0" smtClean="0">
              <a:latin typeface="Century" panose="02040604050505020304" pitchFamily="18" charset="0"/>
            </a:rPr>
            <a:t>МЕТОДИКА</a:t>
          </a:r>
          <a:endParaRPr lang="ru-RU" dirty="0">
            <a:latin typeface="Century" panose="02040604050505020304" pitchFamily="18" charset="0"/>
          </a:endParaRPr>
        </a:p>
      </dgm:t>
    </dgm:pt>
    <dgm:pt modelId="{40F1310F-4268-4276-B264-86F0DE853D2B}" type="parTrans" cxnId="{8D5399AB-03DB-4483-9018-DDB436341610}">
      <dgm:prSet/>
      <dgm:spPr/>
      <dgm:t>
        <a:bodyPr/>
        <a:lstStyle/>
        <a:p>
          <a:endParaRPr lang="ru-RU"/>
        </a:p>
      </dgm:t>
    </dgm:pt>
    <dgm:pt modelId="{EF0C2B5D-C625-4740-9D8A-4C9C2483F11D}" type="sibTrans" cxnId="{8D5399AB-03DB-4483-9018-DDB436341610}">
      <dgm:prSet/>
      <dgm:spPr/>
      <dgm:t>
        <a:bodyPr/>
        <a:lstStyle/>
        <a:p>
          <a:endParaRPr lang="ru-RU"/>
        </a:p>
      </dgm:t>
    </dgm:pt>
    <dgm:pt modelId="{8E6EC139-B39B-4ACE-A388-0315AB8E10B2}">
      <dgm:prSet/>
      <dgm:spPr/>
      <dgm:t>
        <a:bodyPr/>
        <a:lstStyle/>
        <a:p>
          <a:r>
            <a:rPr lang="ru-RU" dirty="0" smtClean="0">
              <a:latin typeface="Century" panose="02040604050505020304" pitchFamily="18" charset="0"/>
            </a:rPr>
            <a:t>МОДЕЛЬ</a:t>
          </a:r>
          <a:endParaRPr lang="ru-RU" dirty="0">
            <a:latin typeface="Century" panose="02040604050505020304" pitchFamily="18" charset="0"/>
          </a:endParaRPr>
        </a:p>
      </dgm:t>
    </dgm:pt>
    <dgm:pt modelId="{3B39C15F-1280-4FA9-8C9B-6E28915BA04A}" type="parTrans" cxnId="{CEB34D9F-A047-4557-ADF3-0189288EAD44}">
      <dgm:prSet/>
      <dgm:spPr/>
      <dgm:t>
        <a:bodyPr/>
        <a:lstStyle/>
        <a:p>
          <a:endParaRPr lang="ru-RU"/>
        </a:p>
      </dgm:t>
    </dgm:pt>
    <dgm:pt modelId="{54442DC3-217C-417C-B9D3-6A26922F20B7}" type="sibTrans" cxnId="{CEB34D9F-A047-4557-ADF3-0189288EAD44}">
      <dgm:prSet/>
      <dgm:spPr/>
      <dgm:t>
        <a:bodyPr/>
        <a:lstStyle/>
        <a:p>
          <a:endParaRPr lang="ru-RU"/>
        </a:p>
      </dgm:t>
    </dgm:pt>
    <dgm:pt modelId="{991706BB-BCB3-47BA-BD59-8C9404041AC6}">
      <dgm:prSet/>
      <dgm:spPr/>
      <dgm:t>
        <a:bodyPr/>
        <a:lstStyle/>
        <a:p>
          <a:r>
            <a:rPr lang="ru-RU" dirty="0" smtClean="0">
              <a:latin typeface="Century" panose="02040604050505020304" pitchFamily="18" charset="0"/>
            </a:rPr>
            <a:t>СИСТЕМА ОЦЕНКИ</a:t>
          </a:r>
          <a:endParaRPr lang="ru-RU" dirty="0">
            <a:latin typeface="Century" panose="02040604050505020304" pitchFamily="18" charset="0"/>
          </a:endParaRPr>
        </a:p>
      </dgm:t>
    </dgm:pt>
    <dgm:pt modelId="{E001FFBD-FE73-49C0-8AD6-668BDBFDD1A1}" type="parTrans" cxnId="{E03DC362-907F-414D-B7FF-9426358742B1}">
      <dgm:prSet/>
      <dgm:spPr/>
      <dgm:t>
        <a:bodyPr/>
        <a:lstStyle/>
        <a:p>
          <a:endParaRPr lang="ru-RU"/>
        </a:p>
      </dgm:t>
    </dgm:pt>
    <dgm:pt modelId="{92EF1AA0-B3E5-4FE7-AE40-62F4D9D7CEAB}" type="sibTrans" cxnId="{E03DC362-907F-414D-B7FF-9426358742B1}">
      <dgm:prSet/>
      <dgm:spPr/>
      <dgm:t>
        <a:bodyPr/>
        <a:lstStyle/>
        <a:p>
          <a:endParaRPr lang="ru-RU"/>
        </a:p>
      </dgm:t>
    </dgm:pt>
    <dgm:pt modelId="{697E8275-7E43-44EA-B1AF-4F4DFEAC7C9C}">
      <dgm:prSet/>
      <dgm:spPr/>
      <dgm:t>
        <a:bodyPr/>
        <a:lstStyle/>
        <a:p>
          <a:r>
            <a:rPr lang="ru-RU" dirty="0" smtClean="0">
              <a:latin typeface="Century" panose="02040604050505020304" pitchFamily="18" charset="0"/>
            </a:rPr>
            <a:t>УМК</a:t>
          </a:r>
          <a:endParaRPr lang="ru-RU" dirty="0">
            <a:latin typeface="Century" panose="02040604050505020304" pitchFamily="18" charset="0"/>
          </a:endParaRPr>
        </a:p>
      </dgm:t>
    </dgm:pt>
    <dgm:pt modelId="{ADC7F544-4346-44DA-8B31-18D68CC5B870}" type="parTrans" cxnId="{7FA4497E-D8E7-4B92-96A6-962C1A458FD4}">
      <dgm:prSet/>
      <dgm:spPr/>
      <dgm:t>
        <a:bodyPr/>
        <a:lstStyle/>
        <a:p>
          <a:endParaRPr lang="ru-RU"/>
        </a:p>
      </dgm:t>
    </dgm:pt>
    <dgm:pt modelId="{4ABF00BE-725D-4A82-9D4A-92D70045A2A3}" type="sibTrans" cxnId="{7FA4497E-D8E7-4B92-96A6-962C1A458FD4}">
      <dgm:prSet/>
      <dgm:spPr/>
      <dgm:t>
        <a:bodyPr/>
        <a:lstStyle/>
        <a:p>
          <a:endParaRPr lang="ru-RU"/>
        </a:p>
      </dgm:t>
    </dgm:pt>
    <dgm:pt modelId="{270C0E0D-813D-4D5A-939C-FFBF0E14C700}">
      <dgm:prSet/>
      <dgm:spPr/>
      <dgm:t>
        <a:bodyPr/>
        <a:lstStyle/>
        <a:p>
          <a:r>
            <a:rPr lang="ru-RU" dirty="0" smtClean="0">
              <a:latin typeface="Century" panose="02040604050505020304" pitchFamily="18" charset="0"/>
            </a:rPr>
            <a:t>СБОРНИК</a:t>
          </a:r>
          <a:endParaRPr lang="ru-RU" dirty="0">
            <a:latin typeface="Century" panose="02040604050505020304" pitchFamily="18" charset="0"/>
          </a:endParaRPr>
        </a:p>
      </dgm:t>
    </dgm:pt>
    <dgm:pt modelId="{EB59FE4C-C406-4E65-B11F-FA45391C6981}" type="parTrans" cxnId="{F8104757-E9A7-4C12-9D2C-71FF8B870D5C}">
      <dgm:prSet/>
      <dgm:spPr/>
      <dgm:t>
        <a:bodyPr/>
        <a:lstStyle/>
        <a:p>
          <a:endParaRPr lang="ru-RU"/>
        </a:p>
      </dgm:t>
    </dgm:pt>
    <dgm:pt modelId="{968CF573-59D8-4D72-80EC-21A3FE82202B}" type="sibTrans" cxnId="{F8104757-E9A7-4C12-9D2C-71FF8B870D5C}">
      <dgm:prSet/>
      <dgm:spPr/>
      <dgm:t>
        <a:bodyPr/>
        <a:lstStyle/>
        <a:p>
          <a:endParaRPr lang="ru-RU"/>
        </a:p>
      </dgm:t>
    </dgm:pt>
    <dgm:pt modelId="{30CFE556-B5DB-4C13-8455-958C1FDAC3AA}">
      <dgm:prSet/>
      <dgm:spPr/>
      <dgm:t>
        <a:bodyPr/>
        <a:lstStyle/>
        <a:p>
          <a:r>
            <a:rPr lang="ru-RU" dirty="0" smtClean="0">
              <a:latin typeface="Century" panose="02040604050505020304" pitchFamily="18" charset="0"/>
            </a:rPr>
            <a:t>ПОСОБИЕ</a:t>
          </a:r>
          <a:endParaRPr lang="ru-RU" dirty="0">
            <a:latin typeface="Century" panose="02040604050505020304" pitchFamily="18" charset="0"/>
          </a:endParaRPr>
        </a:p>
      </dgm:t>
    </dgm:pt>
    <dgm:pt modelId="{D2CCE41D-245E-4493-892A-27E5C58B9B8C}" type="parTrans" cxnId="{E1A578ED-2650-428F-AB40-5ADDB4F6F797}">
      <dgm:prSet/>
      <dgm:spPr/>
      <dgm:t>
        <a:bodyPr/>
        <a:lstStyle/>
        <a:p>
          <a:endParaRPr lang="ru-RU"/>
        </a:p>
      </dgm:t>
    </dgm:pt>
    <dgm:pt modelId="{61725457-7A00-40DC-81FA-F7683989C9CC}" type="sibTrans" cxnId="{E1A578ED-2650-428F-AB40-5ADDB4F6F797}">
      <dgm:prSet/>
      <dgm:spPr/>
      <dgm:t>
        <a:bodyPr/>
        <a:lstStyle/>
        <a:p>
          <a:endParaRPr lang="ru-RU"/>
        </a:p>
      </dgm:t>
    </dgm:pt>
    <dgm:pt modelId="{1993BD94-8C46-4A91-9229-D55A080ED2E4}">
      <dgm:prSet/>
      <dgm:spPr/>
      <dgm:t>
        <a:bodyPr/>
        <a:lstStyle/>
        <a:p>
          <a:r>
            <a:rPr lang="ru-RU" dirty="0" smtClean="0">
              <a:latin typeface="Century" panose="02040604050505020304" pitchFamily="18" charset="0"/>
            </a:rPr>
            <a:t>ДИАГНОСТИЧЕСКИЙ ИНСТРУМЕНТАРИЙ</a:t>
          </a:r>
          <a:endParaRPr lang="ru-RU" dirty="0">
            <a:latin typeface="Century" panose="02040604050505020304" pitchFamily="18" charset="0"/>
          </a:endParaRPr>
        </a:p>
      </dgm:t>
    </dgm:pt>
    <dgm:pt modelId="{B7319623-0B14-4305-A127-69CBDD7691CF}" type="parTrans" cxnId="{AC8ADE65-2BB3-483C-B59A-7B6D208052BE}">
      <dgm:prSet/>
      <dgm:spPr/>
      <dgm:t>
        <a:bodyPr/>
        <a:lstStyle/>
        <a:p>
          <a:endParaRPr lang="ru-RU"/>
        </a:p>
      </dgm:t>
    </dgm:pt>
    <dgm:pt modelId="{8ED5C096-6A6C-490A-AB1F-E189F461C4AF}" type="sibTrans" cxnId="{AC8ADE65-2BB3-483C-B59A-7B6D208052BE}">
      <dgm:prSet/>
      <dgm:spPr/>
      <dgm:t>
        <a:bodyPr/>
        <a:lstStyle/>
        <a:p>
          <a:endParaRPr lang="ru-RU"/>
        </a:p>
      </dgm:t>
    </dgm:pt>
    <dgm:pt modelId="{F8E46D8B-FD49-4745-8A06-FCDCF5B1AAB9}" type="pres">
      <dgm:prSet presAssocID="{1AE648C5-DF19-438D-B1F7-447FD132E4D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6F87AA6-AFE7-479D-A298-1F085FC3196C}" type="pres">
      <dgm:prSet presAssocID="{F7399AF1-4F25-45EF-B124-44D689320A1D}" presName="parentLin" presStyleCnt="0"/>
      <dgm:spPr/>
      <dgm:t>
        <a:bodyPr/>
        <a:lstStyle/>
        <a:p>
          <a:endParaRPr lang="ru-RU"/>
        </a:p>
      </dgm:t>
    </dgm:pt>
    <dgm:pt modelId="{3A885486-3417-45A4-9935-3722CADA281B}" type="pres">
      <dgm:prSet presAssocID="{F7399AF1-4F25-45EF-B124-44D689320A1D}" presName="parentLeftMargin" presStyleLbl="node1" presStyleIdx="0" presStyleCnt="11"/>
      <dgm:spPr/>
      <dgm:t>
        <a:bodyPr/>
        <a:lstStyle/>
        <a:p>
          <a:endParaRPr lang="ru-RU"/>
        </a:p>
      </dgm:t>
    </dgm:pt>
    <dgm:pt modelId="{7A86F5FC-14D0-49F6-A45C-86DD32E880CF}" type="pres">
      <dgm:prSet presAssocID="{F7399AF1-4F25-45EF-B124-44D689320A1D}" presName="parentText" presStyleLbl="node1" presStyleIdx="0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9F021D-77F0-471A-90DB-00AA484E4209}" type="pres">
      <dgm:prSet presAssocID="{F7399AF1-4F25-45EF-B124-44D689320A1D}" presName="negativeSpace" presStyleCnt="0"/>
      <dgm:spPr/>
      <dgm:t>
        <a:bodyPr/>
        <a:lstStyle/>
        <a:p>
          <a:endParaRPr lang="ru-RU"/>
        </a:p>
      </dgm:t>
    </dgm:pt>
    <dgm:pt modelId="{C07D1FE6-6A5E-4C30-9A3D-0C7A3BC356CC}" type="pres">
      <dgm:prSet presAssocID="{F7399AF1-4F25-45EF-B124-44D689320A1D}" presName="childText" presStyleLbl="conFgAcc1" presStyleIdx="0" presStyleCnt="11">
        <dgm:presLayoutVars>
          <dgm:bulletEnabled val="1"/>
        </dgm:presLayoutVars>
      </dgm:prSet>
      <dgm:spPr>
        <a:noFill/>
      </dgm:spPr>
      <dgm:t>
        <a:bodyPr/>
        <a:lstStyle/>
        <a:p>
          <a:endParaRPr lang="ru-RU"/>
        </a:p>
      </dgm:t>
    </dgm:pt>
    <dgm:pt modelId="{CE5D0421-4FCB-4029-AFAE-17520E35D86B}" type="pres">
      <dgm:prSet presAssocID="{ADAAFE4D-95D9-472C-AE5D-AC31E37A492F}" presName="spaceBetweenRectangles" presStyleCnt="0"/>
      <dgm:spPr/>
      <dgm:t>
        <a:bodyPr/>
        <a:lstStyle/>
        <a:p>
          <a:endParaRPr lang="ru-RU"/>
        </a:p>
      </dgm:t>
    </dgm:pt>
    <dgm:pt modelId="{914B4B1E-B5AA-4A63-8CDD-2B7ED0D9B4D5}" type="pres">
      <dgm:prSet presAssocID="{93574822-208D-48B9-87C8-24B6CA1FF503}" presName="parentLin" presStyleCnt="0"/>
      <dgm:spPr/>
      <dgm:t>
        <a:bodyPr/>
        <a:lstStyle/>
        <a:p>
          <a:endParaRPr lang="ru-RU"/>
        </a:p>
      </dgm:t>
    </dgm:pt>
    <dgm:pt modelId="{D5808B54-F506-4822-B936-6DE055010A7E}" type="pres">
      <dgm:prSet presAssocID="{93574822-208D-48B9-87C8-24B6CA1FF503}" presName="parentLeftMargin" presStyleLbl="node1" presStyleIdx="0" presStyleCnt="11"/>
      <dgm:spPr/>
      <dgm:t>
        <a:bodyPr/>
        <a:lstStyle/>
        <a:p>
          <a:endParaRPr lang="ru-RU"/>
        </a:p>
      </dgm:t>
    </dgm:pt>
    <dgm:pt modelId="{1110FB8C-7A92-480D-B965-0A5A32D875A8}" type="pres">
      <dgm:prSet presAssocID="{93574822-208D-48B9-87C8-24B6CA1FF503}" presName="parentText" presStyleLbl="node1" presStyleIdx="1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65DC9F-D234-4369-B705-2716119DD431}" type="pres">
      <dgm:prSet presAssocID="{93574822-208D-48B9-87C8-24B6CA1FF503}" presName="negativeSpace" presStyleCnt="0"/>
      <dgm:spPr/>
      <dgm:t>
        <a:bodyPr/>
        <a:lstStyle/>
        <a:p>
          <a:endParaRPr lang="ru-RU"/>
        </a:p>
      </dgm:t>
    </dgm:pt>
    <dgm:pt modelId="{05600739-3260-495D-9DE6-25CC8D577243}" type="pres">
      <dgm:prSet presAssocID="{93574822-208D-48B9-87C8-24B6CA1FF503}" presName="childText" presStyleLbl="conFgAcc1" presStyleIdx="1" presStyleCnt="11">
        <dgm:presLayoutVars>
          <dgm:bulletEnabled val="1"/>
        </dgm:presLayoutVars>
      </dgm:prSet>
      <dgm:spPr>
        <a:noFill/>
      </dgm:spPr>
      <dgm:t>
        <a:bodyPr/>
        <a:lstStyle/>
        <a:p>
          <a:endParaRPr lang="ru-RU"/>
        </a:p>
      </dgm:t>
    </dgm:pt>
    <dgm:pt modelId="{47FC4ACE-FC23-4397-A037-FA067A2D61CB}" type="pres">
      <dgm:prSet presAssocID="{19A30237-9934-4464-A903-347A7C983046}" presName="spaceBetweenRectangles" presStyleCnt="0"/>
      <dgm:spPr/>
      <dgm:t>
        <a:bodyPr/>
        <a:lstStyle/>
        <a:p>
          <a:endParaRPr lang="ru-RU"/>
        </a:p>
      </dgm:t>
    </dgm:pt>
    <dgm:pt modelId="{AFA56843-FAFB-4585-954B-1ECFE6DEBC93}" type="pres">
      <dgm:prSet presAssocID="{FD1E5E08-763F-40E1-AC8D-9C38BE4A4091}" presName="parentLin" presStyleCnt="0"/>
      <dgm:spPr/>
      <dgm:t>
        <a:bodyPr/>
        <a:lstStyle/>
        <a:p>
          <a:endParaRPr lang="ru-RU"/>
        </a:p>
      </dgm:t>
    </dgm:pt>
    <dgm:pt modelId="{EF800B06-5B40-43A8-A20F-0C0468D12178}" type="pres">
      <dgm:prSet presAssocID="{FD1E5E08-763F-40E1-AC8D-9C38BE4A4091}" presName="parentLeftMargin" presStyleLbl="node1" presStyleIdx="1" presStyleCnt="11"/>
      <dgm:spPr/>
      <dgm:t>
        <a:bodyPr/>
        <a:lstStyle/>
        <a:p>
          <a:endParaRPr lang="ru-RU"/>
        </a:p>
      </dgm:t>
    </dgm:pt>
    <dgm:pt modelId="{85883399-75BC-424B-A8EA-CFBD3B050A98}" type="pres">
      <dgm:prSet presAssocID="{FD1E5E08-763F-40E1-AC8D-9C38BE4A4091}" presName="parentText" presStyleLbl="node1" presStyleIdx="2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3B79E6-FE22-4BAC-AFC9-EDC2226F9014}" type="pres">
      <dgm:prSet presAssocID="{FD1E5E08-763F-40E1-AC8D-9C38BE4A4091}" presName="negativeSpace" presStyleCnt="0"/>
      <dgm:spPr/>
      <dgm:t>
        <a:bodyPr/>
        <a:lstStyle/>
        <a:p>
          <a:endParaRPr lang="ru-RU"/>
        </a:p>
      </dgm:t>
    </dgm:pt>
    <dgm:pt modelId="{0930FE72-CA27-4B9D-B680-0BF0F9752D2B}" type="pres">
      <dgm:prSet presAssocID="{FD1E5E08-763F-40E1-AC8D-9C38BE4A4091}" presName="childText" presStyleLbl="conFgAcc1" presStyleIdx="2" presStyleCnt="11">
        <dgm:presLayoutVars>
          <dgm:bulletEnabled val="1"/>
        </dgm:presLayoutVars>
      </dgm:prSet>
      <dgm:spPr>
        <a:solidFill>
          <a:schemeClr val="bg1">
            <a:alpha val="90000"/>
          </a:schemeClr>
        </a:solidFill>
      </dgm:spPr>
      <dgm:t>
        <a:bodyPr/>
        <a:lstStyle/>
        <a:p>
          <a:endParaRPr lang="ru-RU"/>
        </a:p>
      </dgm:t>
    </dgm:pt>
    <dgm:pt modelId="{26510382-FAF2-4344-B81A-5EF30F0E32C6}" type="pres">
      <dgm:prSet presAssocID="{44EB2332-F8E6-49B4-933C-758B7FC2636F}" presName="spaceBetweenRectangles" presStyleCnt="0"/>
      <dgm:spPr/>
      <dgm:t>
        <a:bodyPr/>
        <a:lstStyle/>
        <a:p>
          <a:endParaRPr lang="ru-RU"/>
        </a:p>
      </dgm:t>
    </dgm:pt>
    <dgm:pt modelId="{3C0CC0F9-79B0-44F7-984F-B69FA93AFFDD}" type="pres">
      <dgm:prSet presAssocID="{A2416500-0106-4771-B06F-EF5458555668}" presName="parentLin" presStyleCnt="0"/>
      <dgm:spPr/>
      <dgm:t>
        <a:bodyPr/>
        <a:lstStyle/>
        <a:p>
          <a:endParaRPr lang="ru-RU"/>
        </a:p>
      </dgm:t>
    </dgm:pt>
    <dgm:pt modelId="{216384AE-EE8A-45D3-B321-652AFCD52A68}" type="pres">
      <dgm:prSet presAssocID="{A2416500-0106-4771-B06F-EF5458555668}" presName="parentLeftMargin" presStyleLbl="node1" presStyleIdx="2" presStyleCnt="11"/>
      <dgm:spPr/>
      <dgm:t>
        <a:bodyPr/>
        <a:lstStyle/>
        <a:p>
          <a:endParaRPr lang="ru-RU"/>
        </a:p>
      </dgm:t>
    </dgm:pt>
    <dgm:pt modelId="{C7F10DB3-AC07-4F58-9CAD-CC1454FC029A}" type="pres">
      <dgm:prSet presAssocID="{A2416500-0106-4771-B06F-EF5458555668}" presName="parentText" presStyleLbl="node1" presStyleIdx="3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E47129-DFFD-4C04-ADBB-EDFFC914106A}" type="pres">
      <dgm:prSet presAssocID="{A2416500-0106-4771-B06F-EF5458555668}" presName="negativeSpace" presStyleCnt="0"/>
      <dgm:spPr/>
      <dgm:t>
        <a:bodyPr/>
        <a:lstStyle/>
        <a:p>
          <a:endParaRPr lang="ru-RU"/>
        </a:p>
      </dgm:t>
    </dgm:pt>
    <dgm:pt modelId="{961DB19C-96BC-4998-B4EA-58185A279B28}" type="pres">
      <dgm:prSet presAssocID="{A2416500-0106-4771-B06F-EF5458555668}" presName="childText" presStyleLbl="conFgAcc1" presStyleIdx="3" presStyleCnt="11">
        <dgm:presLayoutVars>
          <dgm:bulletEnabled val="1"/>
        </dgm:presLayoutVars>
      </dgm:prSet>
      <dgm:spPr>
        <a:solidFill>
          <a:schemeClr val="bg1">
            <a:alpha val="90000"/>
          </a:schemeClr>
        </a:solidFill>
      </dgm:spPr>
      <dgm:t>
        <a:bodyPr/>
        <a:lstStyle/>
        <a:p>
          <a:endParaRPr lang="ru-RU"/>
        </a:p>
      </dgm:t>
    </dgm:pt>
    <dgm:pt modelId="{E54E70BA-EF69-46AF-A91A-446A58D17747}" type="pres">
      <dgm:prSet presAssocID="{236176C1-20B1-4A61-82D7-D5673F1B79FC}" presName="spaceBetweenRectangles" presStyleCnt="0"/>
      <dgm:spPr/>
      <dgm:t>
        <a:bodyPr/>
        <a:lstStyle/>
        <a:p>
          <a:endParaRPr lang="ru-RU"/>
        </a:p>
      </dgm:t>
    </dgm:pt>
    <dgm:pt modelId="{47648E15-9538-4A76-B01F-EE6A0340080A}" type="pres">
      <dgm:prSet presAssocID="{7DC66733-6E12-491E-8B69-65AC2C7DCCB5}" presName="parentLin" presStyleCnt="0"/>
      <dgm:spPr/>
      <dgm:t>
        <a:bodyPr/>
        <a:lstStyle/>
        <a:p>
          <a:endParaRPr lang="ru-RU"/>
        </a:p>
      </dgm:t>
    </dgm:pt>
    <dgm:pt modelId="{46AAF45C-F002-43B6-B00E-35D91E5B0D81}" type="pres">
      <dgm:prSet presAssocID="{7DC66733-6E12-491E-8B69-65AC2C7DCCB5}" presName="parentLeftMargin" presStyleLbl="node1" presStyleIdx="3" presStyleCnt="11"/>
      <dgm:spPr/>
      <dgm:t>
        <a:bodyPr/>
        <a:lstStyle/>
        <a:p>
          <a:endParaRPr lang="ru-RU"/>
        </a:p>
      </dgm:t>
    </dgm:pt>
    <dgm:pt modelId="{3B86DDCB-DDDE-4B75-808C-8A21061033AA}" type="pres">
      <dgm:prSet presAssocID="{7DC66733-6E12-491E-8B69-65AC2C7DCCB5}" presName="parentText" presStyleLbl="node1" presStyleIdx="4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06F4EA-052D-471A-9095-6E11D054045D}" type="pres">
      <dgm:prSet presAssocID="{7DC66733-6E12-491E-8B69-65AC2C7DCCB5}" presName="negativeSpace" presStyleCnt="0"/>
      <dgm:spPr/>
      <dgm:t>
        <a:bodyPr/>
        <a:lstStyle/>
        <a:p>
          <a:endParaRPr lang="ru-RU"/>
        </a:p>
      </dgm:t>
    </dgm:pt>
    <dgm:pt modelId="{882DFEC7-13E8-45E4-9EC5-E4C80EA990C8}" type="pres">
      <dgm:prSet presAssocID="{7DC66733-6E12-491E-8B69-65AC2C7DCCB5}" presName="childText" presStyleLbl="conFgAcc1" presStyleIdx="4" presStyleCnt="11">
        <dgm:presLayoutVars>
          <dgm:bulletEnabled val="1"/>
        </dgm:presLayoutVars>
      </dgm:prSet>
      <dgm:spPr>
        <a:solidFill>
          <a:schemeClr val="bg1">
            <a:alpha val="90000"/>
          </a:schemeClr>
        </a:solidFill>
      </dgm:spPr>
      <dgm:t>
        <a:bodyPr/>
        <a:lstStyle/>
        <a:p>
          <a:endParaRPr lang="ru-RU"/>
        </a:p>
      </dgm:t>
    </dgm:pt>
    <dgm:pt modelId="{4B3FCF98-7C4C-458A-9729-81124FB490FC}" type="pres">
      <dgm:prSet presAssocID="{EF0C2B5D-C625-4740-9D8A-4C9C2483F11D}" presName="spaceBetweenRectangles" presStyleCnt="0"/>
      <dgm:spPr/>
      <dgm:t>
        <a:bodyPr/>
        <a:lstStyle/>
        <a:p>
          <a:endParaRPr lang="ru-RU"/>
        </a:p>
      </dgm:t>
    </dgm:pt>
    <dgm:pt modelId="{5DC34AB7-DF3C-42D9-9039-00B08C19F51A}" type="pres">
      <dgm:prSet presAssocID="{8E6EC139-B39B-4ACE-A388-0315AB8E10B2}" presName="parentLin" presStyleCnt="0"/>
      <dgm:spPr/>
      <dgm:t>
        <a:bodyPr/>
        <a:lstStyle/>
        <a:p>
          <a:endParaRPr lang="ru-RU"/>
        </a:p>
      </dgm:t>
    </dgm:pt>
    <dgm:pt modelId="{0AFD58C3-80D3-40ED-A082-1A8264AD44F3}" type="pres">
      <dgm:prSet presAssocID="{8E6EC139-B39B-4ACE-A388-0315AB8E10B2}" presName="parentLeftMargin" presStyleLbl="node1" presStyleIdx="4" presStyleCnt="11"/>
      <dgm:spPr/>
      <dgm:t>
        <a:bodyPr/>
        <a:lstStyle/>
        <a:p>
          <a:endParaRPr lang="ru-RU"/>
        </a:p>
      </dgm:t>
    </dgm:pt>
    <dgm:pt modelId="{EB1FEEE2-7412-471D-9D13-9CBCE76647E6}" type="pres">
      <dgm:prSet presAssocID="{8E6EC139-B39B-4ACE-A388-0315AB8E10B2}" presName="parentText" presStyleLbl="node1" presStyleIdx="5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19CA58-A0F5-4035-BDEC-616C572291FA}" type="pres">
      <dgm:prSet presAssocID="{8E6EC139-B39B-4ACE-A388-0315AB8E10B2}" presName="negativeSpace" presStyleCnt="0"/>
      <dgm:spPr/>
      <dgm:t>
        <a:bodyPr/>
        <a:lstStyle/>
        <a:p>
          <a:endParaRPr lang="ru-RU"/>
        </a:p>
      </dgm:t>
    </dgm:pt>
    <dgm:pt modelId="{77E6BC63-762D-4408-A840-4A43F50EDF2B}" type="pres">
      <dgm:prSet presAssocID="{8E6EC139-B39B-4ACE-A388-0315AB8E10B2}" presName="childText" presStyleLbl="conFgAcc1" presStyleIdx="5" presStyleCnt="11">
        <dgm:presLayoutVars>
          <dgm:bulletEnabled val="1"/>
        </dgm:presLayoutVars>
      </dgm:prSet>
      <dgm:spPr>
        <a:solidFill>
          <a:schemeClr val="bg1">
            <a:alpha val="90000"/>
          </a:schemeClr>
        </a:solidFill>
      </dgm:spPr>
      <dgm:t>
        <a:bodyPr/>
        <a:lstStyle/>
        <a:p>
          <a:endParaRPr lang="ru-RU"/>
        </a:p>
      </dgm:t>
    </dgm:pt>
    <dgm:pt modelId="{B9663308-8E3F-4BB7-9766-A35CFECEB7B0}" type="pres">
      <dgm:prSet presAssocID="{54442DC3-217C-417C-B9D3-6A26922F20B7}" presName="spaceBetweenRectangles" presStyleCnt="0"/>
      <dgm:spPr/>
      <dgm:t>
        <a:bodyPr/>
        <a:lstStyle/>
        <a:p>
          <a:endParaRPr lang="ru-RU"/>
        </a:p>
      </dgm:t>
    </dgm:pt>
    <dgm:pt modelId="{8249CA9C-AB1D-4013-BBE0-122D01A66947}" type="pres">
      <dgm:prSet presAssocID="{991706BB-BCB3-47BA-BD59-8C9404041AC6}" presName="parentLin" presStyleCnt="0"/>
      <dgm:spPr/>
      <dgm:t>
        <a:bodyPr/>
        <a:lstStyle/>
        <a:p>
          <a:endParaRPr lang="ru-RU"/>
        </a:p>
      </dgm:t>
    </dgm:pt>
    <dgm:pt modelId="{48FA4626-393D-4B49-AC77-DDB00752C4D2}" type="pres">
      <dgm:prSet presAssocID="{991706BB-BCB3-47BA-BD59-8C9404041AC6}" presName="parentLeftMargin" presStyleLbl="node1" presStyleIdx="5" presStyleCnt="11"/>
      <dgm:spPr/>
      <dgm:t>
        <a:bodyPr/>
        <a:lstStyle/>
        <a:p>
          <a:endParaRPr lang="ru-RU"/>
        </a:p>
      </dgm:t>
    </dgm:pt>
    <dgm:pt modelId="{C34003A2-7436-43AF-9BE8-C8F93EDDCA9D}" type="pres">
      <dgm:prSet presAssocID="{991706BB-BCB3-47BA-BD59-8C9404041AC6}" presName="parentText" presStyleLbl="node1" presStyleIdx="6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E91118-6425-473E-9798-13C35AB75D5F}" type="pres">
      <dgm:prSet presAssocID="{991706BB-BCB3-47BA-BD59-8C9404041AC6}" presName="negativeSpace" presStyleCnt="0"/>
      <dgm:spPr/>
      <dgm:t>
        <a:bodyPr/>
        <a:lstStyle/>
        <a:p>
          <a:endParaRPr lang="ru-RU"/>
        </a:p>
      </dgm:t>
    </dgm:pt>
    <dgm:pt modelId="{88FAE6E4-A333-47B9-80D8-DE54F7BD5F05}" type="pres">
      <dgm:prSet presAssocID="{991706BB-BCB3-47BA-BD59-8C9404041AC6}" presName="childText" presStyleLbl="conFgAcc1" presStyleIdx="6" presStyleCnt="11">
        <dgm:presLayoutVars>
          <dgm:bulletEnabled val="1"/>
        </dgm:presLayoutVars>
      </dgm:prSet>
      <dgm:spPr>
        <a:solidFill>
          <a:schemeClr val="bg1">
            <a:alpha val="90000"/>
          </a:schemeClr>
        </a:solidFill>
      </dgm:spPr>
      <dgm:t>
        <a:bodyPr/>
        <a:lstStyle/>
        <a:p>
          <a:endParaRPr lang="ru-RU"/>
        </a:p>
      </dgm:t>
    </dgm:pt>
    <dgm:pt modelId="{45B42B44-9637-4844-BB08-12BE01B8CBE7}" type="pres">
      <dgm:prSet presAssocID="{92EF1AA0-B3E5-4FE7-AE40-62F4D9D7CEAB}" presName="spaceBetweenRectangles" presStyleCnt="0"/>
      <dgm:spPr/>
      <dgm:t>
        <a:bodyPr/>
        <a:lstStyle/>
        <a:p>
          <a:endParaRPr lang="ru-RU"/>
        </a:p>
      </dgm:t>
    </dgm:pt>
    <dgm:pt modelId="{087DD9BA-236D-4752-93A6-EACB64C39B3B}" type="pres">
      <dgm:prSet presAssocID="{697E8275-7E43-44EA-B1AF-4F4DFEAC7C9C}" presName="parentLin" presStyleCnt="0"/>
      <dgm:spPr/>
      <dgm:t>
        <a:bodyPr/>
        <a:lstStyle/>
        <a:p>
          <a:endParaRPr lang="ru-RU"/>
        </a:p>
      </dgm:t>
    </dgm:pt>
    <dgm:pt modelId="{D7697B47-C99B-42D4-B98E-F9DA5C949F9D}" type="pres">
      <dgm:prSet presAssocID="{697E8275-7E43-44EA-B1AF-4F4DFEAC7C9C}" presName="parentLeftMargin" presStyleLbl="node1" presStyleIdx="6" presStyleCnt="11"/>
      <dgm:spPr/>
      <dgm:t>
        <a:bodyPr/>
        <a:lstStyle/>
        <a:p>
          <a:endParaRPr lang="ru-RU"/>
        </a:p>
      </dgm:t>
    </dgm:pt>
    <dgm:pt modelId="{345E36EC-7E46-4536-8C04-13290E098AF8}" type="pres">
      <dgm:prSet presAssocID="{697E8275-7E43-44EA-B1AF-4F4DFEAC7C9C}" presName="parentText" presStyleLbl="node1" presStyleIdx="7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FB9B40-459D-4001-AC3A-FD79C043C60F}" type="pres">
      <dgm:prSet presAssocID="{697E8275-7E43-44EA-B1AF-4F4DFEAC7C9C}" presName="negativeSpace" presStyleCnt="0"/>
      <dgm:spPr/>
      <dgm:t>
        <a:bodyPr/>
        <a:lstStyle/>
        <a:p>
          <a:endParaRPr lang="ru-RU"/>
        </a:p>
      </dgm:t>
    </dgm:pt>
    <dgm:pt modelId="{838F1D04-B67E-4B09-BA4D-4F9F994A54D8}" type="pres">
      <dgm:prSet presAssocID="{697E8275-7E43-44EA-B1AF-4F4DFEAC7C9C}" presName="childText" presStyleLbl="conFgAcc1" presStyleIdx="7" presStyleCnt="11">
        <dgm:presLayoutVars>
          <dgm:bulletEnabled val="1"/>
        </dgm:presLayoutVars>
      </dgm:prSet>
      <dgm:spPr>
        <a:solidFill>
          <a:schemeClr val="bg1">
            <a:alpha val="90000"/>
          </a:schemeClr>
        </a:solidFill>
      </dgm:spPr>
      <dgm:t>
        <a:bodyPr/>
        <a:lstStyle/>
        <a:p>
          <a:endParaRPr lang="ru-RU"/>
        </a:p>
      </dgm:t>
    </dgm:pt>
    <dgm:pt modelId="{771758CF-4AAC-4834-AEA7-209197F86625}" type="pres">
      <dgm:prSet presAssocID="{4ABF00BE-725D-4A82-9D4A-92D70045A2A3}" presName="spaceBetweenRectangles" presStyleCnt="0"/>
      <dgm:spPr/>
      <dgm:t>
        <a:bodyPr/>
        <a:lstStyle/>
        <a:p>
          <a:endParaRPr lang="ru-RU"/>
        </a:p>
      </dgm:t>
    </dgm:pt>
    <dgm:pt modelId="{E88137CE-C750-4AEE-9404-F161C7D0C8A3}" type="pres">
      <dgm:prSet presAssocID="{270C0E0D-813D-4D5A-939C-FFBF0E14C700}" presName="parentLin" presStyleCnt="0"/>
      <dgm:spPr/>
      <dgm:t>
        <a:bodyPr/>
        <a:lstStyle/>
        <a:p>
          <a:endParaRPr lang="ru-RU"/>
        </a:p>
      </dgm:t>
    </dgm:pt>
    <dgm:pt modelId="{C3C4A9E3-DDC9-4377-8D30-3D2ACF694CD1}" type="pres">
      <dgm:prSet presAssocID="{270C0E0D-813D-4D5A-939C-FFBF0E14C700}" presName="parentLeftMargin" presStyleLbl="node1" presStyleIdx="7" presStyleCnt="11"/>
      <dgm:spPr/>
      <dgm:t>
        <a:bodyPr/>
        <a:lstStyle/>
        <a:p>
          <a:endParaRPr lang="ru-RU"/>
        </a:p>
      </dgm:t>
    </dgm:pt>
    <dgm:pt modelId="{D339455A-2A9F-4554-B2ED-F629D2CEB35F}" type="pres">
      <dgm:prSet presAssocID="{270C0E0D-813D-4D5A-939C-FFBF0E14C700}" presName="parentText" presStyleLbl="node1" presStyleIdx="8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CB13AA-3A6A-4043-BDEA-547255B927C5}" type="pres">
      <dgm:prSet presAssocID="{270C0E0D-813D-4D5A-939C-FFBF0E14C700}" presName="negativeSpace" presStyleCnt="0"/>
      <dgm:spPr/>
      <dgm:t>
        <a:bodyPr/>
        <a:lstStyle/>
        <a:p>
          <a:endParaRPr lang="ru-RU"/>
        </a:p>
      </dgm:t>
    </dgm:pt>
    <dgm:pt modelId="{326FA93E-7679-4E14-BEBE-11608B40C44E}" type="pres">
      <dgm:prSet presAssocID="{270C0E0D-813D-4D5A-939C-FFBF0E14C700}" presName="childText" presStyleLbl="conFgAcc1" presStyleIdx="8" presStyleCnt="11">
        <dgm:presLayoutVars>
          <dgm:bulletEnabled val="1"/>
        </dgm:presLayoutVars>
      </dgm:prSet>
      <dgm:spPr>
        <a:solidFill>
          <a:schemeClr val="bg1">
            <a:alpha val="90000"/>
          </a:schemeClr>
        </a:solidFill>
      </dgm:spPr>
      <dgm:t>
        <a:bodyPr/>
        <a:lstStyle/>
        <a:p>
          <a:endParaRPr lang="ru-RU"/>
        </a:p>
      </dgm:t>
    </dgm:pt>
    <dgm:pt modelId="{A542DAB7-DA8F-4214-95FF-92ECAFF8A84D}" type="pres">
      <dgm:prSet presAssocID="{968CF573-59D8-4D72-80EC-21A3FE82202B}" presName="spaceBetweenRectangles" presStyleCnt="0"/>
      <dgm:spPr/>
      <dgm:t>
        <a:bodyPr/>
        <a:lstStyle/>
        <a:p>
          <a:endParaRPr lang="ru-RU"/>
        </a:p>
      </dgm:t>
    </dgm:pt>
    <dgm:pt modelId="{454445EA-F74E-45A6-B289-67175044590D}" type="pres">
      <dgm:prSet presAssocID="{30CFE556-B5DB-4C13-8455-958C1FDAC3AA}" presName="parentLin" presStyleCnt="0"/>
      <dgm:spPr/>
      <dgm:t>
        <a:bodyPr/>
        <a:lstStyle/>
        <a:p>
          <a:endParaRPr lang="ru-RU"/>
        </a:p>
      </dgm:t>
    </dgm:pt>
    <dgm:pt modelId="{1524A0DF-C50E-4C15-980C-658D18107047}" type="pres">
      <dgm:prSet presAssocID="{30CFE556-B5DB-4C13-8455-958C1FDAC3AA}" presName="parentLeftMargin" presStyleLbl="node1" presStyleIdx="8" presStyleCnt="11"/>
      <dgm:spPr/>
      <dgm:t>
        <a:bodyPr/>
        <a:lstStyle/>
        <a:p>
          <a:endParaRPr lang="ru-RU"/>
        </a:p>
      </dgm:t>
    </dgm:pt>
    <dgm:pt modelId="{7703F23C-E52B-442E-B7E3-BD4B7290F10B}" type="pres">
      <dgm:prSet presAssocID="{30CFE556-B5DB-4C13-8455-958C1FDAC3AA}" presName="parentText" presStyleLbl="node1" presStyleIdx="9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5B5583-4AF1-4943-827C-E848D2E62260}" type="pres">
      <dgm:prSet presAssocID="{30CFE556-B5DB-4C13-8455-958C1FDAC3AA}" presName="negativeSpace" presStyleCnt="0"/>
      <dgm:spPr/>
      <dgm:t>
        <a:bodyPr/>
        <a:lstStyle/>
        <a:p>
          <a:endParaRPr lang="ru-RU"/>
        </a:p>
      </dgm:t>
    </dgm:pt>
    <dgm:pt modelId="{329EDB69-AB32-4F4D-8A99-FC80B768C6B4}" type="pres">
      <dgm:prSet presAssocID="{30CFE556-B5DB-4C13-8455-958C1FDAC3AA}" presName="childText" presStyleLbl="conFgAcc1" presStyleIdx="9" presStyleCnt="11">
        <dgm:presLayoutVars>
          <dgm:bulletEnabled val="1"/>
        </dgm:presLayoutVars>
      </dgm:prSet>
      <dgm:spPr>
        <a:solidFill>
          <a:schemeClr val="bg1">
            <a:alpha val="90000"/>
          </a:schemeClr>
        </a:solidFill>
      </dgm:spPr>
      <dgm:t>
        <a:bodyPr/>
        <a:lstStyle/>
        <a:p>
          <a:endParaRPr lang="ru-RU"/>
        </a:p>
      </dgm:t>
    </dgm:pt>
    <dgm:pt modelId="{9474320E-4023-4BDC-8438-F86857BE0CCE}" type="pres">
      <dgm:prSet presAssocID="{61725457-7A00-40DC-81FA-F7683989C9CC}" presName="spaceBetweenRectangles" presStyleCnt="0"/>
      <dgm:spPr/>
      <dgm:t>
        <a:bodyPr/>
        <a:lstStyle/>
        <a:p>
          <a:endParaRPr lang="ru-RU"/>
        </a:p>
      </dgm:t>
    </dgm:pt>
    <dgm:pt modelId="{C6F3821E-E33A-4136-AF6A-C5BD31D0CD89}" type="pres">
      <dgm:prSet presAssocID="{1993BD94-8C46-4A91-9229-D55A080ED2E4}" presName="parentLin" presStyleCnt="0"/>
      <dgm:spPr/>
      <dgm:t>
        <a:bodyPr/>
        <a:lstStyle/>
        <a:p>
          <a:endParaRPr lang="ru-RU"/>
        </a:p>
      </dgm:t>
    </dgm:pt>
    <dgm:pt modelId="{E96A51BB-BCDB-453E-B8AB-82BA927FED16}" type="pres">
      <dgm:prSet presAssocID="{1993BD94-8C46-4A91-9229-D55A080ED2E4}" presName="parentLeftMargin" presStyleLbl="node1" presStyleIdx="9" presStyleCnt="11"/>
      <dgm:spPr/>
      <dgm:t>
        <a:bodyPr/>
        <a:lstStyle/>
        <a:p>
          <a:endParaRPr lang="ru-RU"/>
        </a:p>
      </dgm:t>
    </dgm:pt>
    <dgm:pt modelId="{D2B48C09-356E-4595-BF09-2007469B6B67}" type="pres">
      <dgm:prSet presAssocID="{1993BD94-8C46-4A91-9229-D55A080ED2E4}" presName="parentText" presStyleLbl="node1" presStyleIdx="10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615F1A-5669-4A9E-8E8B-53406AA87F97}" type="pres">
      <dgm:prSet presAssocID="{1993BD94-8C46-4A91-9229-D55A080ED2E4}" presName="negativeSpace" presStyleCnt="0"/>
      <dgm:spPr/>
      <dgm:t>
        <a:bodyPr/>
        <a:lstStyle/>
        <a:p>
          <a:endParaRPr lang="ru-RU"/>
        </a:p>
      </dgm:t>
    </dgm:pt>
    <dgm:pt modelId="{28F88DBB-16C1-4260-810C-7A3BF4A50813}" type="pres">
      <dgm:prSet presAssocID="{1993BD94-8C46-4A91-9229-D55A080ED2E4}" presName="childText" presStyleLbl="conFgAcc1" presStyleIdx="10" presStyleCnt="11">
        <dgm:presLayoutVars>
          <dgm:bulletEnabled val="1"/>
        </dgm:presLayoutVars>
      </dgm:prSet>
      <dgm:spPr>
        <a:solidFill>
          <a:schemeClr val="bg1">
            <a:alpha val="90000"/>
          </a:schemeClr>
        </a:solidFill>
      </dgm:spPr>
      <dgm:t>
        <a:bodyPr/>
        <a:lstStyle/>
        <a:p>
          <a:endParaRPr lang="ru-RU"/>
        </a:p>
      </dgm:t>
    </dgm:pt>
  </dgm:ptLst>
  <dgm:cxnLst>
    <dgm:cxn modelId="{A431F5D3-7CBF-43C9-B382-E0FE213BD822}" type="presOf" srcId="{F7399AF1-4F25-45EF-B124-44D689320A1D}" destId="{3A885486-3417-45A4-9935-3722CADA281B}" srcOrd="0" destOrd="0" presId="urn:microsoft.com/office/officeart/2005/8/layout/list1"/>
    <dgm:cxn modelId="{B2A0503A-94CB-47BB-8952-28A895D9C53E}" type="presOf" srcId="{93574822-208D-48B9-87C8-24B6CA1FF503}" destId="{1110FB8C-7A92-480D-B965-0A5A32D875A8}" srcOrd="1" destOrd="0" presId="urn:microsoft.com/office/officeart/2005/8/layout/list1"/>
    <dgm:cxn modelId="{5647D4B9-44CE-4E83-BDB8-CCF75BAE1096}" srcId="{1AE648C5-DF19-438D-B1F7-447FD132E4DE}" destId="{F7399AF1-4F25-45EF-B124-44D689320A1D}" srcOrd="0" destOrd="0" parTransId="{46EC58C8-C46A-46FD-9C00-640A96A9C0BC}" sibTransId="{ADAAFE4D-95D9-472C-AE5D-AC31E37A492F}"/>
    <dgm:cxn modelId="{83BC4D30-562B-4150-BDA6-49A19C0C64CB}" type="presOf" srcId="{30CFE556-B5DB-4C13-8455-958C1FDAC3AA}" destId="{7703F23C-E52B-442E-B7E3-BD4B7290F10B}" srcOrd="1" destOrd="0" presId="urn:microsoft.com/office/officeart/2005/8/layout/list1"/>
    <dgm:cxn modelId="{A4764FA5-4DB5-44D9-B81D-13374D47D275}" type="presOf" srcId="{270C0E0D-813D-4D5A-939C-FFBF0E14C700}" destId="{D339455A-2A9F-4554-B2ED-F629D2CEB35F}" srcOrd="1" destOrd="0" presId="urn:microsoft.com/office/officeart/2005/8/layout/list1"/>
    <dgm:cxn modelId="{65F2A584-EF8C-4F66-A0C7-3CDFB86BBF50}" type="presOf" srcId="{93574822-208D-48B9-87C8-24B6CA1FF503}" destId="{D5808B54-F506-4822-B936-6DE055010A7E}" srcOrd="0" destOrd="0" presId="urn:microsoft.com/office/officeart/2005/8/layout/list1"/>
    <dgm:cxn modelId="{E1A578ED-2650-428F-AB40-5ADDB4F6F797}" srcId="{1AE648C5-DF19-438D-B1F7-447FD132E4DE}" destId="{30CFE556-B5DB-4C13-8455-958C1FDAC3AA}" srcOrd="9" destOrd="0" parTransId="{D2CCE41D-245E-4493-892A-27E5C58B9B8C}" sibTransId="{61725457-7A00-40DC-81FA-F7683989C9CC}"/>
    <dgm:cxn modelId="{0A32A953-63AF-419D-BB60-0F88FA2AD51F}" type="presOf" srcId="{30CFE556-B5DB-4C13-8455-958C1FDAC3AA}" destId="{1524A0DF-C50E-4C15-980C-658D18107047}" srcOrd="0" destOrd="0" presId="urn:microsoft.com/office/officeart/2005/8/layout/list1"/>
    <dgm:cxn modelId="{BE1CCB0E-42E7-408F-9494-18FBFA3181A2}" srcId="{1AE648C5-DF19-438D-B1F7-447FD132E4DE}" destId="{93574822-208D-48B9-87C8-24B6CA1FF503}" srcOrd="1" destOrd="0" parTransId="{8737EF03-A6F4-4D2C-A2B2-F4EEF391DDFD}" sibTransId="{19A30237-9934-4464-A903-347A7C983046}"/>
    <dgm:cxn modelId="{6B2D5C08-B7BE-41D8-9D4F-43D9C8F60101}" type="presOf" srcId="{FD1E5E08-763F-40E1-AC8D-9C38BE4A4091}" destId="{85883399-75BC-424B-A8EA-CFBD3B050A98}" srcOrd="1" destOrd="0" presId="urn:microsoft.com/office/officeart/2005/8/layout/list1"/>
    <dgm:cxn modelId="{AC8ADE65-2BB3-483C-B59A-7B6D208052BE}" srcId="{1AE648C5-DF19-438D-B1F7-447FD132E4DE}" destId="{1993BD94-8C46-4A91-9229-D55A080ED2E4}" srcOrd="10" destOrd="0" parTransId="{B7319623-0B14-4305-A127-69CBDD7691CF}" sibTransId="{8ED5C096-6A6C-490A-AB1F-E189F461C4AF}"/>
    <dgm:cxn modelId="{C82F017F-2CB1-469E-9F0B-435AD258149E}" type="presOf" srcId="{1AE648C5-DF19-438D-B1F7-447FD132E4DE}" destId="{F8E46D8B-FD49-4745-8A06-FCDCF5B1AAB9}" srcOrd="0" destOrd="0" presId="urn:microsoft.com/office/officeart/2005/8/layout/list1"/>
    <dgm:cxn modelId="{A26FB7C2-8EF1-4C10-80C6-BB5AE32E3B7E}" type="presOf" srcId="{7DC66733-6E12-491E-8B69-65AC2C7DCCB5}" destId="{3B86DDCB-DDDE-4B75-808C-8A21061033AA}" srcOrd="1" destOrd="0" presId="urn:microsoft.com/office/officeart/2005/8/layout/list1"/>
    <dgm:cxn modelId="{70F0A497-070D-4BB8-AD11-571DBB5A784E}" type="presOf" srcId="{A2416500-0106-4771-B06F-EF5458555668}" destId="{C7F10DB3-AC07-4F58-9CAD-CC1454FC029A}" srcOrd="1" destOrd="0" presId="urn:microsoft.com/office/officeart/2005/8/layout/list1"/>
    <dgm:cxn modelId="{EECEE7F3-F5A1-4435-B710-EDBBB7D14895}" type="presOf" srcId="{7DC66733-6E12-491E-8B69-65AC2C7DCCB5}" destId="{46AAF45C-F002-43B6-B00E-35D91E5B0D81}" srcOrd="0" destOrd="0" presId="urn:microsoft.com/office/officeart/2005/8/layout/list1"/>
    <dgm:cxn modelId="{8D5399AB-03DB-4483-9018-DDB436341610}" srcId="{1AE648C5-DF19-438D-B1F7-447FD132E4DE}" destId="{7DC66733-6E12-491E-8B69-65AC2C7DCCB5}" srcOrd="4" destOrd="0" parTransId="{40F1310F-4268-4276-B264-86F0DE853D2B}" sibTransId="{EF0C2B5D-C625-4740-9D8A-4C9C2483F11D}"/>
    <dgm:cxn modelId="{5FC09069-D2F6-4733-9F1F-0DAC3F1FBFC1}" srcId="{1AE648C5-DF19-438D-B1F7-447FD132E4DE}" destId="{A2416500-0106-4771-B06F-EF5458555668}" srcOrd="3" destOrd="0" parTransId="{69D9924C-07B0-46B0-B4B2-8EA046D95F8E}" sibTransId="{236176C1-20B1-4A61-82D7-D5673F1B79FC}"/>
    <dgm:cxn modelId="{060DA53C-2D57-48DE-B50F-EACBC6813EC2}" type="presOf" srcId="{8E6EC139-B39B-4ACE-A388-0315AB8E10B2}" destId="{0AFD58C3-80D3-40ED-A082-1A8264AD44F3}" srcOrd="0" destOrd="0" presId="urn:microsoft.com/office/officeart/2005/8/layout/list1"/>
    <dgm:cxn modelId="{D38D9CF4-874B-4A64-AFCC-00A3906FE5DC}" type="presOf" srcId="{697E8275-7E43-44EA-B1AF-4F4DFEAC7C9C}" destId="{345E36EC-7E46-4536-8C04-13290E098AF8}" srcOrd="1" destOrd="0" presId="urn:microsoft.com/office/officeart/2005/8/layout/list1"/>
    <dgm:cxn modelId="{3A8D6837-672B-4F57-B10D-A1BB4E0AB59F}" type="presOf" srcId="{FD1E5E08-763F-40E1-AC8D-9C38BE4A4091}" destId="{EF800B06-5B40-43A8-A20F-0C0468D12178}" srcOrd="0" destOrd="0" presId="urn:microsoft.com/office/officeart/2005/8/layout/list1"/>
    <dgm:cxn modelId="{F762AEF5-81C5-43DB-825D-2F23F11E5399}" type="presOf" srcId="{270C0E0D-813D-4D5A-939C-FFBF0E14C700}" destId="{C3C4A9E3-DDC9-4377-8D30-3D2ACF694CD1}" srcOrd="0" destOrd="0" presId="urn:microsoft.com/office/officeart/2005/8/layout/list1"/>
    <dgm:cxn modelId="{E03DC362-907F-414D-B7FF-9426358742B1}" srcId="{1AE648C5-DF19-438D-B1F7-447FD132E4DE}" destId="{991706BB-BCB3-47BA-BD59-8C9404041AC6}" srcOrd="6" destOrd="0" parTransId="{E001FFBD-FE73-49C0-8AD6-668BDBFDD1A1}" sibTransId="{92EF1AA0-B3E5-4FE7-AE40-62F4D9D7CEAB}"/>
    <dgm:cxn modelId="{7CC00CD7-0BFD-40BD-AB2F-9E8A097CEA28}" type="presOf" srcId="{697E8275-7E43-44EA-B1AF-4F4DFEAC7C9C}" destId="{D7697B47-C99B-42D4-B98E-F9DA5C949F9D}" srcOrd="0" destOrd="0" presId="urn:microsoft.com/office/officeart/2005/8/layout/list1"/>
    <dgm:cxn modelId="{F8104757-E9A7-4C12-9D2C-71FF8B870D5C}" srcId="{1AE648C5-DF19-438D-B1F7-447FD132E4DE}" destId="{270C0E0D-813D-4D5A-939C-FFBF0E14C700}" srcOrd="8" destOrd="0" parTransId="{EB59FE4C-C406-4E65-B11F-FA45391C6981}" sibTransId="{968CF573-59D8-4D72-80EC-21A3FE82202B}"/>
    <dgm:cxn modelId="{CEB34D9F-A047-4557-ADF3-0189288EAD44}" srcId="{1AE648C5-DF19-438D-B1F7-447FD132E4DE}" destId="{8E6EC139-B39B-4ACE-A388-0315AB8E10B2}" srcOrd="5" destOrd="0" parTransId="{3B39C15F-1280-4FA9-8C9B-6E28915BA04A}" sibTransId="{54442DC3-217C-417C-B9D3-6A26922F20B7}"/>
    <dgm:cxn modelId="{F065F669-3AFD-4089-A07E-2CA537331ED8}" type="presOf" srcId="{A2416500-0106-4771-B06F-EF5458555668}" destId="{216384AE-EE8A-45D3-B321-652AFCD52A68}" srcOrd="0" destOrd="0" presId="urn:microsoft.com/office/officeart/2005/8/layout/list1"/>
    <dgm:cxn modelId="{7FA4497E-D8E7-4B92-96A6-962C1A458FD4}" srcId="{1AE648C5-DF19-438D-B1F7-447FD132E4DE}" destId="{697E8275-7E43-44EA-B1AF-4F4DFEAC7C9C}" srcOrd="7" destOrd="0" parTransId="{ADC7F544-4346-44DA-8B31-18D68CC5B870}" sibTransId="{4ABF00BE-725D-4A82-9D4A-92D70045A2A3}"/>
    <dgm:cxn modelId="{6B2000B7-4D6B-4C94-894F-E741887A9003}" type="presOf" srcId="{F7399AF1-4F25-45EF-B124-44D689320A1D}" destId="{7A86F5FC-14D0-49F6-A45C-86DD32E880CF}" srcOrd="1" destOrd="0" presId="urn:microsoft.com/office/officeart/2005/8/layout/list1"/>
    <dgm:cxn modelId="{2A2D3EB4-8C02-4FF9-8137-253AB3F3B245}" type="presOf" srcId="{1993BD94-8C46-4A91-9229-D55A080ED2E4}" destId="{E96A51BB-BCDB-453E-B8AB-82BA927FED16}" srcOrd="0" destOrd="0" presId="urn:microsoft.com/office/officeart/2005/8/layout/list1"/>
    <dgm:cxn modelId="{DCBB6D87-41D4-4C12-B455-35ECCAF4B753}" type="presOf" srcId="{8E6EC139-B39B-4ACE-A388-0315AB8E10B2}" destId="{EB1FEEE2-7412-471D-9D13-9CBCE76647E6}" srcOrd="1" destOrd="0" presId="urn:microsoft.com/office/officeart/2005/8/layout/list1"/>
    <dgm:cxn modelId="{D1205613-39D7-4C97-B021-E64CADD1C7DD}" type="presOf" srcId="{991706BB-BCB3-47BA-BD59-8C9404041AC6}" destId="{48FA4626-393D-4B49-AC77-DDB00752C4D2}" srcOrd="0" destOrd="0" presId="urn:microsoft.com/office/officeart/2005/8/layout/list1"/>
    <dgm:cxn modelId="{96AFABE6-F5E5-4172-89B3-D9FDA711E3B7}" type="presOf" srcId="{1993BD94-8C46-4A91-9229-D55A080ED2E4}" destId="{D2B48C09-356E-4595-BF09-2007469B6B67}" srcOrd="1" destOrd="0" presId="urn:microsoft.com/office/officeart/2005/8/layout/list1"/>
    <dgm:cxn modelId="{B9F5EDF7-35C8-486C-A8C6-67252B864335}" srcId="{1AE648C5-DF19-438D-B1F7-447FD132E4DE}" destId="{FD1E5E08-763F-40E1-AC8D-9C38BE4A4091}" srcOrd="2" destOrd="0" parTransId="{2A184102-2327-4E45-B612-C065DBF75F35}" sibTransId="{44EB2332-F8E6-49B4-933C-758B7FC2636F}"/>
    <dgm:cxn modelId="{C74F14CB-3387-402F-B58A-4751817120B9}" type="presOf" srcId="{991706BB-BCB3-47BA-BD59-8C9404041AC6}" destId="{C34003A2-7436-43AF-9BE8-C8F93EDDCA9D}" srcOrd="1" destOrd="0" presId="urn:microsoft.com/office/officeart/2005/8/layout/list1"/>
    <dgm:cxn modelId="{A70DC20E-BEB4-40AB-9214-81D24025D2C7}" type="presParOf" srcId="{F8E46D8B-FD49-4745-8A06-FCDCF5B1AAB9}" destId="{86F87AA6-AFE7-479D-A298-1F085FC3196C}" srcOrd="0" destOrd="0" presId="urn:microsoft.com/office/officeart/2005/8/layout/list1"/>
    <dgm:cxn modelId="{E926955C-6E4E-4D7B-9BFD-77BF106EF74B}" type="presParOf" srcId="{86F87AA6-AFE7-479D-A298-1F085FC3196C}" destId="{3A885486-3417-45A4-9935-3722CADA281B}" srcOrd="0" destOrd="0" presId="urn:microsoft.com/office/officeart/2005/8/layout/list1"/>
    <dgm:cxn modelId="{E8DE84AC-B3E6-4830-8557-3A4087E04B87}" type="presParOf" srcId="{86F87AA6-AFE7-479D-A298-1F085FC3196C}" destId="{7A86F5FC-14D0-49F6-A45C-86DD32E880CF}" srcOrd="1" destOrd="0" presId="urn:microsoft.com/office/officeart/2005/8/layout/list1"/>
    <dgm:cxn modelId="{7451EE02-F906-4AD8-A4A3-141D29076D42}" type="presParOf" srcId="{F8E46D8B-FD49-4745-8A06-FCDCF5B1AAB9}" destId="{539F021D-77F0-471A-90DB-00AA484E4209}" srcOrd="1" destOrd="0" presId="urn:microsoft.com/office/officeart/2005/8/layout/list1"/>
    <dgm:cxn modelId="{66A73435-2677-4709-BDE2-41D9901DDE3E}" type="presParOf" srcId="{F8E46D8B-FD49-4745-8A06-FCDCF5B1AAB9}" destId="{C07D1FE6-6A5E-4C30-9A3D-0C7A3BC356CC}" srcOrd="2" destOrd="0" presId="urn:microsoft.com/office/officeart/2005/8/layout/list1"/>
    <dgm:cxn modelId="{07AE7B95-0739-469E-9DB3-2C8856A09230}" type="presParOf" srcId="{F8E46D8B-FD49-4745-8A06-FCDCF5B1AAB9}" destId="{CE5D0421-4FCB-4029-AFAE-17520E35D86B}" srcOrd="3" destOrd="0" presId="urn:microsoft.com/office/officeart/2005/8/layout/list1"/>
    <dgm:cxn modelId="{D25D2F3F-7D3F-4831-BFBE-1770E998C775}" type="presParOf" srcId="{F8E46D8B-FD49-4745-8A06-FCDCF5B1AAB9}" destId="{914B4B1E-B5AA-4A63-8CDD-2B7ED0D9B4D5}" srcOrd="4" destOrd="0" presId="urn:microsoft.com/office/officeart/2005/8/layout/list1"/>
    <dgm:cxn modelId="{9B2F1595-0FF0-4E03-959D-EC9B9D06E107}" type="presParOf" srcId="{914B4B1E-B5AA-4A63-8CDD-2B7ED0D9B4D5}" destId="{D5808B54-F506-4822-B936-6DE055010A7E}" srcOrd="0" destOrd="0" presId="urn:microsoft.com/office/officeart/2005/8/layout/list1"/>
    <dgm:cxn modelId="{FF85F57B-2FC0-4A9E-9A47-19ECA19FF870}" type="presParOf" srcId="{914B4B1E-B5AA-4A63-8CDD-2B7ED0D9B4D5}" destId="{1110FB8C-7A92-480D-B965-0A5A32D875A8}" srcOrd="1" destOrd="0" presId="urn:microsoft.com/office/officeart/2005/8/layout/list1"/>
    <dgm:cxn modelId="{F8405D94-4564-41CA-A5F2-4904E59F8583}" type="presParOf" srcId="{F8E46D8B-FD49-4745-8A06-FCDCF5B1AAB9}" destId="{5365DC9F-D234-4369-B705-2716119DD431}" srcOrd="5" destOrd="0" presId="urn:microsoft.com/office/officeart/2005/8/layout/list1"/>
    <dgm:cxn modelId="{0E7324A0-BC42-4AFC-8353-F1456A14011F}" type="presParOf" srcId="{F8E46D8B-FD49-4745-8A06-FCDCF5B1AAB9}" destId="{05600739-3260-495D-9DE6-25CC8D577243}" srcOrd="6" destOrd="0" presId="urn:microsoft.com/office/officeart/2005/8/layout/list1"/>
    <dgm:cxn modelId="{392D6524-D29E-45B3-9052-E34600E95B89}" type="presParOf" srcId="{F8E46D8B-FD49-4745-8A06-FCDCF5B1AAB9}" destId="{47FC4ACE-FC23-4397-A037-FA067A2D61CB}" srcOrd="7" destOrd="0" presId="urn:microsoft.com/office/officeart/2005/8/layout/list1"/>
    <dgm:cxn modelId="{8AA6825E-8E88-4DF6-AE29-86FBA417C184}" type="presParOf" srcId="{F8E46D8B-FD49-4745-8A06-FCDCF5B1AAB9}" destId="{AFA56843-FAFB-4585-954B-1ECFE6DEBC93}" srcOrd="8" destOrd="0" presId="urn:microsoft.com/office/officeart/2005/8/layout/list1"/>
    <dgm:cxn modelId="{77F8C0F2-F4C4-4A51-AAC7-C92452A026AF}" type="presParOf" srcId="{AFA56843-FAFB-4585-954B-1ECFE6DEBC93}" destId="{EF800B06-5B40-43A8-A20F-0C0468D12178}" srcOrd="0" destOrd="0" presId="urn:microsoft.com/office/officeart/2005/8/layout/list1"/>
    <dgm:cxn modelId="{0F7C19AB-5E13-437C-A3E2-873659CA7F4C}" type="presParOf" srcId="{AFA56843-FAFB-4585-954B-1ECFE6DEBC93}" destId="{85883399-75BC-424B-A8EA-CFBD3B050A98}" srcOrd="1" destOrd="0" presId="urn:microsoft.com/office/officeart/2005/8/layout/list1"/>
    <dgm:cxn modelId="{F2C65518-C72E-48E2-A12A-E1920867AF1D}" type="presParOf" srcId="{F8E46D8B-FD49-4745-8A06-FCDCF5B1AAB9}" destId="{6D3B79E6-FE22-4BAC-AFC9-EDC2226F9014}" srcOrd="9" destOrd="0" presId="urn:microsoft.com/office/officeart/2005/8/layout/list1"/>
    <dgm:cxn modelId="{615560B6-789A-448E-BB42-63B39FA4983E}" type="presParOf" srcId="{F8E46D8B-FD49-4745-8A06-FCDCF5B1AAB9}" destId="{0930FE72-CA27-4B9D-B680-0BF0F9752D2B}" srcOrd="10" destOrd="0" presId="urn:microsoft.com/office/officeart/2005/8/layout/list1"/>
    <dgm:cxn modelId="{644EC7FD-8058-4B25-98C7-2C495FD66738}" type="presParOf" srcId="{F8E46D8B-FD49-4745-8A06-FCDCF5B1AAB9}" destId="{26510382-FAF2-4344-B81A-5EF30F0E32C6}" srcOrd="11" destOrd="0" presId="urn:microsoft.com/office/officeart/2005/8/layout/list1"/>
    <dgm:cxn modelId="{14CF2DC6-0472-4E11-A660-46EE5F00BAC1}" type="presParOf" srcId="{F8E46D8B-FD49-4745-8A06-FCDCF5B1AAB9}" destId="{3C0CC0F9-79B0-44F7-984F-B69FA93AFFDD}" srcOrd="12" destOrd="0" presId="urn:microsoft.com/office/officeart/2005/8/layout/list1"/>
    <dgm:cxn modelId="{814C42BB-2A03-4A9C-9B62-543434F11C92}" type="presParOf" srcId="{3C0CC0F9-79B0-44F7-984F-B69FA93AFFDD}" destId="{216384AE-EE8A-45D3-B321-652AFCD52A68}" srcOrd="0" destOrd="0" presId="urn:microsoft.com/office/officeart/2005/8/layout/list1"/>
    <dgm:cxn modelId="{551C3BA2-0A01-46A7-B4AB-6F2D8B8741B5}" type="presParOf" srcId="{3C0CC0F9-79B0-44F7-984F-B69FA93AFFDD}" destId="{C7F10DB3-AC07-4F58-9CAD-CC1454FC029A}" srcOrd="1" destOrd="0" presId="urn:microsoft.com/office/officeart/2005/8/layout/list1"/>
    <dgm:cxn modelId="{B0D0B5EF-65E5-4ECA-997D-74A175F06329}" type="presParOf" srcId="{F8E46D8B-FD49-4745-8A06-FCDCF5B1AAB9}" destId="{F4E47129-DFFD-4C04-ADBB-EDFFC914106A}" srcOrd="13" destOrd="0" presId="urn:microsoft.com/office/officeart/2005/8/layout/list1"/>
    <dgm:cxn modelId="{C50E73FD-703D-4E42-9C70-B7544A67370F}" type="presParOf" srcId="{F8E46D8B-FD49-4745-8A06-FCDCF5B1AAB9}" destId="{961DB19C-96BC-4998-B4EA-58185A279B28}" srcOrd="14" destOrd="0" presId="urn:microsoft.com/office/officeart/2005/8/layout/list1"/>
    <dgm:cxn modelId="{290AA853-61CC-4193-97AF-ED3D30799F2A}" type="presParOf" srcId="{F8E46D8B-FD49-4745-8A06-FCDCF5B1AAB9}" destId="{E54E70BA-EF69-46AF-A91A-446A58D17747}" srcOrd="15" destOrd="0" presId="urn:microsoft.com/office/officeart/2005/8/layout/list1"/>
    <dgm:cxn modelId="{6B6C8919-909D-4B71-9A51-DD41601647D6}" type="presParOf" srcId="{F8E46D8B-FD49-4745-8A06-FCDCF5B1AAB9}" destId="{47648E15-9538-4A76-B01F-EE6A0340080A}" srcOrd="16" destOrd="0" presId="urn:microsoft.com/office/officeart/2005/8/layout/list1"/>
    <dgm:cxn modelId="{93BEF172-139F-4D09-881F-F9119A4793F2}" type="presParOf" srcId="{47648E15-9538-4A76-B01F-EE6A0340080A}" destId="{46AAF45C-F002-43B6-B00E-35D91E5B0D81}" srcOrd="0" destOrd="0" presId="urn:microsoft.com/office/officeart/2005/8/layout/list1"/>
    <dgm:cxn modelId="{E14C12CD-C144-48B4-9378-5D65C8EE219F}" type="presParOf" srcId="{47648E15-9538-4A76-B01F-EE6A0340080A}" destId="{3B86DDCB-DDDE-4B75-808C-8A21061033AA}" srcOrd="1" destOrd="0" presId="urn:microsoft.com/office/officeart/2005/8/layout/list1"/>
    <dgm:cxn modelId="{927833B2-DDA1-4B22-AC57-F9B955E8CF29}" type="presParOf" srcId="{F8E46D8B-FD49-4745-8A06-FCDCF5B1AAB9}" destId="{1906F4EA-052D-471A-9095-6E11D054045D}" srcOrd="17" destOrd="0" presId="urn:microsoft.com/office/officeart/2005/8/layout/list1"/>
    <dgm:cxn modelId="{677BE1F4-B2A2-459C-A8DB-A06D040ACE93}" type="presParOf" srcId="{F8E46D8B-FD49-4745-8A06-FCDCF5B1AAB9}" destId="{882DFEC7-13E8-45E4-9EC5-E4C80EA990C8}" srcOrd="18" destOrd="0" presId="urn:microsoft.com/office/officeart/2005/8/layout/list1"/>
    <dgm:cxn modelId="{B8B76951-AA1B-4019-A256-E1D9675061CE}" type="presParOf" srcId="{F8E46D8B-FD49-4745-8A06-FCDCF5B1AAB9}" destId="{4B3FCF98-7C4C-458A-9729-81124FB490FC}" srcOrd="19" destOrd="0" presId="urn:microsoft.com/office/officeart/2005/8/layout/list1"/>
    <dgm:cxn modelId="{6BB93BD8-FEA3-45AE-A2E4-93C5D6171F50}" type="presParOf" srcId="{F8E46D8B-FD49-4745-8A06-FCDCF5B1AAB9}" destId="{5DC34AB7-DF3C-42D9-9039-00B08C19F51A}" srcOrd="20" destOrd="0" presId="urn:microsoft.com/office/officeart/2005/8/layout/list1"/>
    <dgm:cxn modelId="{DBCBBB6D-7C5E-4E29-A073-51A5C6793A13}" type="presParOf" srcId="{5DC34AB7-DF3C-42D9-9039-00B08C19F51A}" destId="{0AFD58C3-80D3-40ED-A082-1A8264AD44F3}" srcOrd="0" destOrd="0" presId="urn:microsoft.com/office/officeart/2005/8/layout/list1"/>
    <dgm:cxn modelId="{71DF7ABF-F832-4A22-874E-44FC1068A9A4}" type="presParOf" srcId="{5DC34AB7-DF3C-42D9-9039-00B08C19F51A}" destId="{EB1FEEE2-7412-471D-9D13-9CBCE76647E6}" srcOrd="1" destOrd="0" presId="urn:microsoft.com/office/officeart/2005/8/layout/list1"/>
    <dgm:cxn modelId="{3A7689A4-DA71-4C5C-878A-449744D38523}" type="presParOf" srcId="{F8E46D8B-FD49-4745-8A06-FCDCF5B1AAB9}" destId="{F119CA58-A0F5-4035-BDEC-616C572291FA}" srcOrd="21" destOrd="0" presId="urn:microsoft.com/office/officeart/2005/8/layout/list1"/>
    <dgm:cxn modelId="{7944E6D9-C10F-4386-AAB8-C8359FB623EA}" type="presParOf" srcId="{F8E46D8B-FD49-4745-8A06-FCDCF5B1AAB9}" destId="{77E6BC63-762D-4408-A840-4A43F50EDF2B}" srcOrd="22" destOrd="0" presId="urn:microsoft.com/office/officeart/2005/8/layout/list1"/>
    <dgm:cxn modelId="{42DC06CE-EEF9-4D78-A114-478C29FC674D}" type="presParOf" srcId="{F8E46D8B-FD49-4745-8A06-FCDCF5B1AAB9}" destId="{B9663308-8E3F-4BB7-9766-A35CFECEB7B0}" srcOrd="23" destOrd="0" presId="urn:microsoft.com/office/officeart/2005/8/layout/list1"/>
    <dgm:cxn modelId="{A74D99F0-73DB-4F1B-A3EB-BC8B9A42F427}" type="presParOf" srcId="{F8E46D8B-FD49-4745-8A06-FCDCF5B1AAB9}" destId="{8249CA9C-AB1D-4013-BBE0-122D01A66947}" srcOrd="24" destOrd="0" presId="urn:microsoft.com/office/officeart/2005/8/layout/list1"/>
    <dgm:cxn modelId="{94C8AF6A-CF89-4010-ACD1-B331EDC3FE4E}" type="presParOf" srcId="{8249CA9C-AB1D-4013-BBE0-122D01A66947}" destId="{48FA4626-393D-4B49-AC77-DDB00752C4D2}" srcOrd="0" destOrd="0" presId="urn:microsoft.com/office/officeart/2005/8/layout/list1"/>
    <dgm:cxn modelId="{559AECD3-FB12-436F-82B4-546949C757D7}" type="presParOf" srcId="{8249CA9C-AB1D-4013-BBE0-122D01A66947}" destId="{C34003A2-7436-43AF-9BE8-C8F93EDDCA9D}" srcOrd="1" destOrd="0" presId="urn:microsoft.com/office/officeart/2005/8/layout/list1"/>
    <dgm:cxn modelId="{DD99942F-56D4-4640-A46F-FF15D41233A0}" type="presParOf" srcId="{F8E46D8B-FD49-4745-8A06-FCDCF5B1AAB9}" destId="{7BE91118-6425-473E-9798-13C35AB75D5F}" srcOrd="25" destOrd="0" presId="urn:microsoft.com/office/officeart/2005/8/layout/list1"/>
    <dgm:cxn modelId="{4AB82246-9FD0-45DC-85D5-E1414D72C2AE}" type="presParOf" srcId="{F8E46D8B-FD49-4745-8A06-FCDCF5B1AAB9}" destId="{88FAE6E4-A333-47B9-80D8-DE54F7BD5F05}" srcOrd="26" destOrd="0" presId="urn:microsoft.com/office/officeart/2005/8/layout/list1"/>
    <dgm:cxn modelId="{9CD9C154-1692-444D-B4F7-212FAC7D522C}" type="presParOf" srcId="{F8E46D8B-FD49-4745-8A06-FCDCF5B1AAB9}" destId="{45B42B44-9637-4844-BB08-12BE01B8CBE7}" srcOrd="27" destOrd="0" presId="urn:microsoft.com/office/officeart/2005/8/layout/list1"/>
    <dgm:cxn modelId="{9B1653AD-023F-400F-9241-6E614784570C}" type="presParOf" srcId="{F8E46D8B-FD49-4745-8A06-FCDCF5B1AAB9}" destId="{087DD9BA-236D-4752-93A6-EACB64C39B3B}" srcOrd="28" destOrd="0" presId="urn:microsoft.com/office/officeart/2005/8/layout/list1"/>
    <dgm:cxn modelId="{360C079E-891D-4297-AB1A-16075923BDB0}" type="presParOf" srcId="{087DD9BA-236D-4752-93A6-EACB64C39B3B}" destId="{D7697B47-C99B-42D4-B98E-F9DA5C949F9D}" srcOrd="0" destOrd="0" presId="urn:microsoft.com/office/officeart/2005/8/layout/list1"/>
    <dgm:cxn modelId="{2AAF8408-A76F-431E-8AAD-846215EA337D}" type="presParOf" srcId="{087DD9BA-236D-4752-93A6-EACB64C39B3B}" destId="{345E36EC-7E46-4536-8C04-13290E098AF8}" srcOrd="1" destOrd="0" presId="urn:microsoft.com/office/officeart/2005/8/layout/list1"/>
    <dgm:cxn modelId="{D5B05249-3DA2-4BC7-A1D6-BD1FE871982D}" type="presParOf" srcId="{F8E46D8B-FD49-4745-8A06-FCDCF5B1AAB9}" destId="{17FB9B40-459D-4001-AC3A-FD79C043C60F}" srcOrd="29" destOrd="0" presId="urn:microsoft.com/office/officeart/2005/8/layout/list1"/>
    <dgm:cxn modelId="{B01B70F9-0272-4573-A32B-E95D718D55C0}" type="presParOf" srcId="{F8E46D8B-FD49-4745-8A06-FCDCF5B1AAB9}" destId="{838F1D04-B67E-4B09-BA4D-4F9F994A54D8}" srcOrd="30" destOrd="0" presId="urn:microsoft.com/office/officeart/2005/8/layout/list1"/>
    <dgm:cxn modelId="{89202F9D-14C5-4C56-877C-CB4849F4C4D0}" type="presParOf" srcId="{F8E46D8B-FD49-4745-8A06-FCDCF5B1AAB9}" destId="{771758CF-4AAC-4834-AEA7-209197F86625}" srcOrd="31" destOrd="0" presId="urn:microsoft.com/office/officeart/2005/8/layout/list1"/>
    <dgm:cxn modelId="{5B9B142A-8125-4085-8F8F-69336492C236}" type="presParOf" srcId="{F8E46D8B-FD49-4745-8A06-FCDCF5B1AAB9}" destId="{E88137CE-C750-4AEE-9404-F161C7D0C8A3}" srcOrd="32" destOrd="0" presId="urn:microsoft.com/office/officeart/2005/8/layout/list1"/>
    <dgm:cxn modelId="{7A04BDB3-2E29-4368-A778-A045B5FD145F}" type="presParOf" srcId="{E88137CE-C750-4AEE-9404-F161C7D0C8A3}" destId="{C3C4A9E3-DDC9-4377-8D30-3D2ACF694CD1}" srcOrd="0" destOrd="0" presId="urn:microsoft.com/office/officeart/2005/8/layout/list1"/>
    <dgm:cxn modelId="{CAF4BC70-9D6E-4A06-A440-BD341FF2396F}" type="presParOf" srcId="{E88137CE-C750-4AEE-9404-F161C7D0C8A3}" destId="{D339455A-2A9F-4554-B2ED-F629D2CEB35F}" srcOrd="1" destOrd="0" presId="urn:microsoft.com/office/officeart/2005/8/layout/list1"/>
    <dgm:cxn modelId="{A815125F-0F98-4C6A-9072-90B0AE0692A8}" type="presParOf" srcId="{F8E46D8B-FD49-4745-8A06-FCDCF5B1AAB9}" destId="{F1CB13AA-3A6A-4043-BDEA-547255B927C5}" srcOrd="33" destOrd="0" presId="urn:microsoft.com/office/officeart/2005/8/layout/list1"/>
    <dgm:cxn modelId="{9253D5CB-D5FC-4932-9849-4DE14049FA0A}" type="presParOf" srcId="{F8E46D8B-FD49-4745-8A06-FCDCF5B1AAB9}" destId="{326FA93E-7679-4E14-BEBE-11608B40C44E}" srcOrd="34" destOrd="0" presId="urn:microsoft.com/office/officeart/2005/8/layout/list1"/>
    <dgm:cxn modelId="{FEC79B50-0450-4612-A9AD-F5A45EAF5643}" type="presParOf" srcId="{F8E46D8B-FD49-4745-8A06-FCDCF5B1AAB9}" destId="{A542DAB7-DA8F-4214-95FF-92ECAFF8A84D}" srcOrd="35" destOrd="0" presId="urn:microsoft.com/office/officeart/2005/8/layout/list1"/>
    <dgm:cxn modelId="{7EC25BD2-97AD-4014-A142-EFF72CFDF4AB}" type="presParOf" srcId="{F8E46D8B-FD49-4745-8A06-FCDCF5B1AAB9}" destId="{454445EA-F74E-45A6-B289-67175044590D}" srcOrd="36" destOrd="0" presId="urn:microsoft.com/office/officeart/2005/8/layout/list1"/>
    <dgm:cxn modelId="{E2288160-8345-4043-BB61-951DCE9B52B4}" type="presParOf" srcId="{454445EA-F74E-45A6-B289-67175044590D}" destId="{1524A0DF-C50E-4C15-980C-658D18107047}" srcOrd="0" destOrd="0" presId="urn:microsoft.com/office/officeart/2005/8/layout/list1"/>
    <dgm:cxn modelId="{3760D5E7-8044-4B13-91EC-70E71057FABF}" type="presParOf" srcId="{454445EA-F74E-45A6-B289-67175044590D}" destId="{7703F23C-E52B-442E-B7E3-BD4B7290F10B}" srcOrd="1" destOrd="0" presId="urn:microsoft.com/office/officeart/2005/8/layout/list1"/>
    <dgm:cxn modelId="{A91FA25D-0D9C-4C41-A5A2-312CF486C5B7}" type="presParOf" srcId="{F8E46D8B-FD49-4745-8A06-FCDCF5B1AAB9}" destId="{355B5583-4AF1-4943-827C-E848D2E62260}" srcOrd="37" destOrd="0" presId="urn:microsoft.com/office/officeart/2005/8/layout/list1"/>
    <dgm:cxn modelId="{12926763-13D5-401A-BE10-9FC0ED029D79}" type="presParOf" srcId="{F8E46D8B-FD49-4745-8A06-FCDCF5B1AAB9}" destId="{329EDB69-AB32-4F4D-8A99-FC80B768C6B4}" srcOrd="38" destOrd="0" presId="urn:microsoft.com/office/officeart/2005/8/layout/list1"/>
    <dgm:cxn modelId="{94257596-F562-4820-B9DD-254B644FE2BF}" type="presParOf" srcId="{F8E46D8B-FD49-4745-8A06-FCDCF5B1AAB9}" destId="{9474320E-4023-4BDC-8438-F86857BE0CCE}" srcOrd="39" destOrd="0" presId="urn:microsoft.com/office/officeart/2005/8/layout/list1"/>
    <dgm:cxn modelId="{E58A889A-A2FD-492C-BE61-AB34E9CF0FB3}" type="presParOf" srcId="{F8E46D8B-FD49-4745-8A06-FCDCF5B1AAB9}" destId="{C6F3821E-E33A-4136-AF6A-C5BD31D0CD89}" srcOrd="40" destOrd="0" presId="urn:microsoft.com/office/officeart/2005/8/layout/list1"/>
    <dgm:cxn modelId="{2A4334DB-C647-4CE7-A0F2-4EE506C8FB78}" type="presParOf" srcId="{C6F3821E-E33A-4136-AF6A-C5BD31D0CD89}" destId="{E96A51BB-BCDB-453E-B8AB-82BA927FED16}" srcOrd="0" destOrd="0" presId="urn:microsoft.com/office/officeart/2005/8/layout/list1"/>
    <dgm:cxn modelId="{430629C6-6354-45D4-AE64-2D82A5E9211C}" type="presParOf" srcId="{C6F3821E-E33A-4136-AF6A-C5BD31D0CD89}" destId="{D2B48C09-356E-4595-BF09-2007469B6B67}" srcOrd="1" destOrd="0" presId="urn:microsoft.com/office/officeart/2005/8/layout/list1"/>
    <dgm:cxn modelId="{A62E7A5B-1B8B-4F78-97CD-C7BB6BFB8943}" type="presParOf" srcId="{F8E46D8B-FD49-4745-8A06-FCDCF5B1AAB9}" destId="{F4615F1A-5669-4A9E-8E8B-53406AA87F97}" srcOrd="41" destOrd="0" presId="urn:microsoft.com/office/officeart/2005/8/layout/list1"/>
    <dgm:cxn modelId="{D7B04A6E-3E9F-4D6E-BAA1-F331B9495781}" type="presParOf" srcId="{F8E46D8B-FD49-4745-8A06-FCDCF5B1AAB9}" destId="{28F88DBB-16C1-4260-810C-7A3BF4A50813}" srcOrd="4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7D1FE6-6A5E-4C30-9A3D-0C7A3BC356CC}">
      <dsp:nvSpPr>
        <dsp:cNvPr id="0" name=""/>
        <dsp:cNvSpPr/>
      </dsp:nvSpPr>
      <dsp:spPr>
        <a:xfrm>
          <a:off x="0" y="382143"/>
          <a:ext cx="6185841" cy="277200"/>
        </a:xfrm>
        <a:prstGeom prst="rect">
          <a:avLst/>
        </a:prstGeom>
        <a:noFill/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86F5FC-14D0-49F6-A45C-86DD32E880CF}">
      <dsp:nvSpPr>
        <dsp:cNvPr id="0" name=""/>
        <dsp:cNvSpPr/>
      </dsp:nvSpPr>
      <dsp:spPr>
        <a:xfrm>
          <a:off x="309292" y="219783"/>
          <a:ext cx="4330088" cy="32472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667" tIns="0" rIns="163667" bIns="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latin typeface="Century" panose="02040604050505020304" pitchFamily="18" charset="0"/>
            </a:rPr>
            <a:t>ПРОГРАММА</a:t>
          </a:r>
          <a:endParaRPr lang="ru-RU" sz="1100" kern="1200" dirty="0">
            <a:latin typeface="Century" panose="02040604050505020304" pitchFamily="18" charset="0"/>
          </a:endParaRPr>
        </a:p>
      </dsp:txBody>
      <dsp:txXfrm>
        <a:off x="325144" y="235635"/>
        <a:ext cx="4298384" cy="293016"/>
      </dsp:txXfrm>
    </dsp:sp>
    <dsp:sp modelId="{05600739-3260-495D-9DE6-25CC8D577243}">
      <dsp:nvSpPr>
        <dsp:cNvPr id="0" name=""/>
        <dsp:cNvSpPr/>
      </dsp:nvSpPr>
      <dsp:spPr>
        <a:xfrm>
          <a:off x="0" y="881103"/>
          <a:ext cx="6185841" cy="277200"/>
        </a:xfrm>
        <a:prstGeom prst="rect">
          <a:avLst/>
        </a:prstGeom>
        <a:noFill/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10FB8C-7A92-480D-B965-0A5A32D875A8}">
      <dsp:nvSpPr>
        <dsp:cNvPr id="0" name=""/>
        <dsp:cNvSpPr/>
      </dsp:nvSpPr>
      <dsp:spPr>
        <a:xfrm>
          <a:off x="309292" y="718743"/>
          <a:ext cx="4330088" cy="32472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667" tIns="0" rIns="163667" bIns="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latin typeface="Century" panose="02040604050505020304" pitchFamily="18" charset="0"/>
            </a:rPr>
            <a:t>ТЕХНОЛОГИЯ</a:t>
          </a:r>
          <a:endParaRPr lang="ru-RU" sz="1100" kern="1200" dirty="0">
            <a:latin typeface="Century" panose="02040604050505020304" pitchFamily="18" charset="0"/>
          </a:endParaRPr>
        </a:p>
      </dsp:txBody>
      <dsp:txXfrm>
        <a:off x="325144" y="734595"/>
        <a:ext cx="4298384" cy="293016"/>
      </dsp:txXfrm>
    </dsp:sp>
    <dsp:sp modelId="{0930FE72-CA27-4B9D-B680-0BF0F9752D2B}">
      <dsp:nvSpPr>
        <dsp:cNvPr id="0" name=""/>
        <dsp:cNvSpPr/>
      </dsp:nvSpPr>
      <dsp:spPr>
        <a:xfrm>
          <a:off x="0" y="1380063"/>
          <a:ext cx="6185841" cy="277200"/>
        </a:xfrm>
        <a:prstGeom prst="rect">
          <a:avLst/>
        </a:prstGeom>
        <a:solidFill>
          <a:schemeClr val="bg1">
            <a:alpha val="9000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883399-75BC-424B-A8EA-CFBD3B050A98}">
      <dsp:nvSpPr>
        <dsp:cNvPr id="0" name=""/>
        <dsp:cNvSpPr/>
      </dsp:nvSpPr>
      <dsp:spPr>
        <a:xfrm>
          <a:off x="309292" y="1217703"/>
          <a:ext cx="4330088" cy="32472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667" tIns="0" rIns="163667" bIns="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latin typeface="Century" panose="02040604050505020304" pitchFamily="18" charset="0"/>
            </a:rPr>
            <a:t>ПРОЕКТ</a:t>
          </a:r>
          <a:endParaRPr lang="ru-RU" sz="1100" kern="1200" dirty="0">
            <a:latin typeface="Century" panose="02040604050505020304" pitchFamily="18" charset="0"/>
          </a:endParaRPr>
        </a:p>
      </dsp:txBody>
      <dsp:txXfrm>
        <a:off x="325144" y="1233555"/>
        <a:ext cx="4298384" cy="293016"/>
      </dsp:txXfrm>
    </dsp:sp>
    <dsp:sp modelId="{961DB19C-96BC-4998-B4EA-58185A279B28}">
      <dsp:nvSpPr>
        <dsp:cNvPr id="0" name=""/>
        <dsp:cNvSpPr/>
      </dsp:nvSpPr>
      <dsp:spPr>
        <a:xfrm>
          <a:off x="0" y="1879023"/>
          <a:ext cx="6185841" cy="277200"/>
        </a:xfrm>
        <a:prstGeom prst="rect">
          <a:avLst/>
        </a:prstGeom>
        <a:solidFill>
          <a:schemeClr val="bg1">
            <a:alpha val="9000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F10DB3-AC07-4F58-9CAD-CC1454FC029A}">
      <dsp:nvSpPr>
        <dsp:cNvPr id="0" name=""/>
        <dsp:cNvSpPr/>
      </dsp:nvSpPr>
      <dsp:spPr>
        <a:xfrm>
          <a:off x="309292" y="1716663"/>
          <a:ext cx="4330088" cy="32472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667" tIns="0" rIns="163667" bIns="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latin typeface="Century" panose="02040604050505020304" pitchFamily="18" charset="0"/>
            </a:rPr>
            <a:t>МЕТОДИЧЕСКИЕ РЕКОМЕНДАЦИИ</a:t>
          </a:r>
          <a:endParaRPr lang="ru-RU" sz="1100" kern="1200" dirty="0">
            <a:latin typeface="Century" panose="02040604050505020304" pitchFamily="18" charset="0"/>
          </a:endParaRPr>
        </a:p>
      </dsp:txBody>
      <dsp:txXfrm>
        <a:off x="325144" y="1732515"/>
        <a:ext cx="4298384" cy="293016"/>
      </dsp:txXfrm>
    </dsp:sp>
    <dsp:sp modelId="{882DFEC7-13E8-45E4-9EC5-E4C80EA990C8}">
      <dsp:nvSpPr>
        <dsp:cNvPr id="0" name=""/>
        <dsp:cNvSpPr/>
      </dsp:nvSpPr>
      <dsp:spPr>
        <a:xfrm>
          <a:off x="0" y="2377983"/>
          <a:ext cx="6185841" cy="277200"/>
        </a:xfrm>
        <a:prstGeom prst="rect">
          <a:avLst/>
        </a:prstGeom>
        <a:solidFill>
          <a:schemeClr val="bg1">
            <a:alpha val="9000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86DDCB-DDDE-4B75-808C-8A21061033AA}">
      <dsp:nvSpPr>
        <dsp:cNvPr id="0" name=""/>
        <dsp:cNvSpPr/>
      </dsp:nvSpPr>
      <dsp:spPr>
        <a:xfrm>
          <a:off x="309292" y="2215623"/>
          <a:ext cx="4330088" cy="32472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667" tIns="0" rIns="163667" bIns="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latin typeface="Century" panose="02040604050505020304" pitchFamily="18" charset="0"/>
            </a:rPr>
            <a:t>МЕТОДИКА</a:t>
          </a:r>
          <a:endParaRPr lang="ru-RU" sz="1100" kern="1200" dirty="0">
            <a:latin typeface="Century" panose="02040604050505020304" pitchFamily="18" charset="0"/>
          </a:endParaRPr>
        </a:p>
      </dsp:txBody>
      <dsp:txXfrm>
        <a:off x="325144" y="2231475"/>
        <a:ext cx="4298384" cy="293016"/>
      </dsp:txXfrm>
    </dsp:sp>
    <dsp:sp modelId="{77E6BC63-762D-4408-A840-4A43F50EDF2B}">
      <dsp:nvSpPr>
        <dsp:cNvPr id="0" name=""/>
        <dsp:cNvSpPr/>
      </dsp:nvSpPr>
      <dsp:spPr>
        <a:xfrm>
          <a:off x="0" y="2876943"/>
          <a:ext cx="6185841" cy="277200"/>
        </a:xfrm>
        <a:prstGeom prst="rect">
          <a:avLst/>
        </a:prstGeom>
        <a:solidFill>
          <a:schemeClr val="bg1">
            <a:alpha val="9000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B1FEEE2-7412-471D-9D13-9CBCE76647E6}">
      <dsp:nvSpPr>
        <dsp:cNvPr id="0" name=""/>
        <dsp:cNvSpPr/>
      </dsp:nvSpPr>
      <dsp:spPr>
        <a:xfrm>
          <a:off x="309292" y="2714583"/>
          <a:ext cx="4330088" cy="32472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667" tIns="0" rIns="163667" bIns="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latin typeface="Century" panose="02040604050505020304" pitchFamily="18" charset="0"/>
            </a:rPr>
            <a:t>МОДЕЛЬ</a:t>
          </a:r>
          <a:endParaRPr lang="ru-RU" sz="1100" kern="1200" dirty="0">
            <a:latin typeface="Century" panose="02040604050505020304" pitchFamily="18" charset="0"/>
          </a:endParaRPr>
        </a:p>
      </dsp:txBody>
      <dsp:txXfrm>
        <a:off x="325144" y="2730435"/>
        <a:ext cx="4298384" cy="293016"/>
      </dsp:txXfrm>
    </dsp:sp>
    <dsp:sp modelId="{88FAE6E4-A333-47B9-80D8-DE54F7BD5F05}">
      <dsp:nvSpPr>
        <dsp:cNvPr id="0" name=""/>
        <dsp:cNvSpPr/>
      </dsp:nvSpPr>
      <dsp:spPr>
        <a:xfrm>
          <a:off x="0" y="3375903"/>
          <a:ext cx="6185841" cy="277200"/>
        </a:xfrm>
        <a:prstGeom prst="rect">
          <a:avLst/>
        </a:prstGeom>
        <a:solidFill>
          <a:schemeClr val="bg1">
            <a:alpha val="9000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4003A2-7436-43AF-9BE8-C8F93EDDCA9D}">
      <dsp:nvSpPr>
        <dsp:cNvPr id="0" name=""/>
        <dsp:cNvSpPr/>
      </dsp:nvSpPr>
      <dsp:spPr>
        <a:xfrm>
          <a:off x="309292" y="3213543"/>
          <a:ext cx="4330088" cy="32472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667" tIns="0" rIns="163667" bIns="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latin typeface="Century" panose="02040604050505020304" pitchFamily="18" charset="0"/>
            </a:rPr>
            <a:t>СИСТЕМА ОЦЕНКИ</a:t>
          </a:r>
          <a:endParaRPr lang="ru-RU" sz="1100" kern="1200" dirty="0">
            <a:latin typeface="Century" panose="02040604050505020304" pitchFamily="18" charset="0"/>
          </a:endParaRPr>
        </a:p>
      </dsp:txBody>
      <dsp:txXfrm>
        <a:off x="325144" y="3229395"/>
        <a:ext cx="4298384" cy="293016"/>
      </dsp:txXfrm>
    </dsp:sp>
    <dsp:sp modelId="{838F1D04-B67E-4B09-BA4D-4F9F994A54D8}">
      <dsp:nvSpPr>
        <dsp:cNvPr id="0" name=""/>
        <dsp:cNvSpPr/>
      </dsp:nvSpPr>
      <dsp:spPr>
        <a:xfrm>
          <a:off x="0" y="3874863"/>
          <a:ext cx="6185841" cy="277200"/>
        </a:xfrm>
        <a:prstGeom prst="rect">
          <a:avLst/>
        </a:prstGeom>
        <a:solidFill>
          <a:schemeClr val="bg1">
            <a:alpha val="9000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5E36EC-7E46-4536-8C04-13290E098AF8}">
      <dsp:nvSpPr>
        <dsp:cNvPr id="0" name=""/>
        <dsp:cNvSpPr/>
      </dsp:nvSpPr>
      <dsp:spPr>
        <a:xfrm>
          <a:off x="309292" y="3712503"/>
          <a:ext cx="4330088" cy="32472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667" tIns="0" rIns="163667" bIns="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latin typeface="Century" panose="02040604050505020304" pitchFamily="18" charset="0"/>
            </a:rPr>
            <a:t>УМК</a:t>
          </a:r>
          <a:endParaRPr lang="ru-RU" sz="1100" kern="1200" dirty="0">
            <a:latin typeface="Century" panose="02040604050505020304" pitchFamily="18" charset="0"/>
          </a:endParaRPr>
        </a:p>
      </dsp:txBody>
      <dsp:txXfrm>
        <a:off x="325144" y="3728355"/>
        <a:ext cx="4298384" cy="293016"/>
      </dsp:txXfrm>
    </dsp:sp>
    <dsp:sp modelId="{326FA93E-7679-4E14-BEBE-11608B40C44E}">
      <dsp:nvSpPr>
        <dsp:cNvPr id="0" name=""/>
        <dsp:cNvSpPr/>
      </dsp:nvSpPr>
      <dsp:spPr>
        <a:xfrm>
          <a:off x="0" y="4373823"/>
          <a:ext cx="6185841" cy="277200"/>
        </a:xfrm>
        <a:prstGeom prst="rect">
          <a:avLst/>
        </a:prstGeom>
        <a:solidFill>
          <a:schemeClr val="bg1">
            <a:alpha val="9000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39455A-2A9F-4554-B2ED-F629D2CEB35F}">
      <dsp:nvSpPr>
        <dsp:cNvPr id="0" name=""/>
        <dsp:cNvSpPr/>
      </dsp:nvSpPr>
      <dsp:spPr>
        <a:xfrm>
          <a:off x="309292" y="4211463"/>
          <a:ext cx="4330088" cy="32472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667" tIns="0" rIns="163667" bIns="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latin typeface="Century" panose="02040604050505020304" pitchFamily="18" charset="0"/>
            </a:rPr>
            <a:t>СБОРНИК</a:t>
          </a:r>
          <a:endParaRPr lang="ru-RU" sz="1100" kern="1200" dirty="0">
            <a:latin typeface="Century" panose="02040604050505020304" pitchFamily="18" charset="0"/>
          </a:endParaRPr>
        </a:p>
      </dsp:txBody>
      <dsp:txXfrm>
        <a:off x="325144" y="4227315"/>
        <a:ext cx="4298384" cy="293016"/>
      </dsp:txXfrm>
    </dsp:sp>
    <dsp:sp modelId="{329EDB69-AB32-4F4D-8A99-FC80B768C6B4}">
      <dsp:nvSpPr>
        <dsp:cNvPr id="0" name=""/>
        <dsp:cNvSpPr/>
      </dsp:nvSpPr>
      <dsp:spPr>
        <a:xfrm>
          <a:off x="0" y="4872783"/>
          <a:ext cx="6185841" cy="277200"/>
        </a:xfrm>
        <a:prstGeom prst="rect">
          <a:avLst/>
        </a:prstGeom>
        <a:solidFill>
          <a:schemeClr val="bg1">
            <a:alpha val="9000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03F23C-E52B-442E-B7E3-BD4B7290F10B}">
      <dsp:nvSpPr>
        <dsp:cNvPr id="0" name=""/>
        <dsp:cNvSpPr/>
      </dsp:nvSpPr>
      <dsp:spPr>
        <a:xfrm>
          <a:off x="309292" y="4710423"/>
          <a:ext cx="4330088" cy="32472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667" tIns="0" rIns="163667" bIns="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latin typeface="Century" panose="02040604050505020304" pitchFamily="18" charset="0"/>
            </a:rPr>
            <a:t>ПОСОБИЕ</a:t>
          </a:r>
          <a:endParaRPr lang="ru-RU" sz="1100" kern="1200" dirty="0">
            <a:latin typeface="Century" panose="02040604050505020304" pitchFamily="18" charset="0"/>
          </a:endParaRPr>
        </a:p>
      </dsp:txBody>
      <dsp:txXfrm>
        <a:off x="325144" y="4726275"/>
        <a:ext cx="4298384" cy="293016"/>
      </dsp:txXfrm>
    </dsp:sp>
    <dsp:sp modelId="{28F88DBB-16C1-4260-810C-7A3BF4A50813}">
      <dsp:nvSpPr>
        <dsp:cNvPr id="0" name=""/>
        <dsp:cNvSpPr/>
      </dsp:nvSpPr>
      <dsp:spPr>
        <a:xfrm>
          <a:off x="0" y="5371743"/>
          <a:ext cx="6185841" cy="277200"/>
        </a:xfrm>
        <a:prstGeom prst="rect">
          <a:avLst/>
        </a:prstGeom>
        <a:solidFill>
          <a:schemeClr val="bg1">
            <a:alpha val="9000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B48C09-356E-4595-BF09-2007469B6B67}">
      <dsp:nvSpPr>
        <dsp:cNvPr id="0" name=""/>
        <dsp:cNvSpPr/>
      </dsp:nvSpPr>
      <dsp:spPr>
        <a:xfrm>
          <a:off x="309292" y="5209383"/>
          <a:ext cx="4330088" cy="32472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667" tIns="0" rIns="163667" bIns="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latin typeface="Century" panose="02040604050505020304" pitchFamily="18" charset="0"/>
            </a:rPr>
            <a:t>ДИАГНОСТИЧЕСКИЙ ИНСТРУМЕНТАРИЙ</a:t>
          </a:r>
          <a:endParaRPr lang="ru-RU" sz="1100" kern="1200" dirty="0">
            <a:latin typeface="Century" panose="02040604050505020304" pitchFamily="18" charset="0"/>
          </a:endParaRPr>
        </a:p>
      </dsp:txBody>
      <dsp:txXfrm>
        <a:off x="325144" y="5225235"/>
        <a:ext cx="4298384" cy="2930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47" name="Shape 4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669640817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just" defTabSz="45720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 smtClean="0">
                <a:latin typeface="+mj-lt"/>
                <a:ea typeface="+mj-ea"/>
                <a:cs typeface="Arial" panose="020B0604020202020204" pitchFamily="34" charset="0"/>
                <a:sym typeface="Helvetica Neue"/>
              </a:rPr>
              <a:t>С </a:t>
            </a:r>
            <a:r>
              <a:rPr lang="ru-RU" sz="2400" dirty="0" smtClean="0"/>
              <a:t>целью сокращения отчётности итоги деятельности региональных инновационных площадок будут размещаться в системе управления проектами  по итогам кварталов</a:t>
            </a:r>
            <a:endParaRPr lang="ru-RU" sz="2400" u="sng" dirty="0" smtClean="0">
              <a:cs typeface="Arial" panose="020B0604020202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8965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just" defTabSz="45720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 smtClean="0">
                <a:latin typeface="+mj-lt"/>
                <a:ea typeface="+mj-ea"/>
                <a:cs typeface="Arial" panose="020B0604020202020204" pitchFamily="34" charset="0"/>
                <a:sym typeface="Helvetica Neue"/>
              </a:rPr>
              <a:t>С </a:t>
            </a:r>
            <a:r>
              <a:rPr lang="ru-RU" sz="2400" dirty="0" smtClean="0"/>
              <a:t>целью сокращения отчётности итоги деятельности региональных инновационных площадок будут размещаться в системе управления проектами  по итогам кварталов</a:t>
            </a:r>
            <a:endParaRPr lang="ru-RU" sz="2400" u="sng" dirty="0" smtClean="0">
              <a:cs typeface="Arial" panose="020B0604020202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28960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just" defTabSz="45720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 smtClean="0">
                <a:latin typeface="+mj-lt"/>
                <a:ea typeface="+mj-ea"/>
                <a:cs typeface="Arial" panose="020B0604020202020204" pitchFamily="34" charset="0"/>
                <a:sym typeface="Helvetica Neue"/>
              </a:rPr>
              <a:t>С </a:t>
            </a:r>
            <a:r>
              <a:rPr lang="ru-RU" sz="2400" dirty="0" smtClean="0"/>
              <a:t>целью сокращения отчётности итоги деятельности региональных инновационных площадок будут размещаться в системе управления проектами  по итогам кварталов</a:t>
            </a:r>
            <a:endParaRPr lang="ru-RU" sz="2400" u="sng" dirty="0" smtClean="0">
              <a:cs typeface="Arial" panose="020B0604020202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83224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just" defTabSz="45720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 smtClean="0">
                <a:latin typeface="+mj-lt"/>
                <a:ea typeface="+mj-ea"/>
                <a:cs typeface="Arial" panose="020B0604020202020204" pitchFamily="34" charset="0"/>
                <a:sym typeface="Helvetica Neue"/>
              </a:rPr>
              <a:t>С </a:t>
            </a:r>
            <a:r>
              <a:rPr lang="ru-RU" sz="2400" dirty="0" smtClean="0"/>
              <a:t>целью сокращения отчётности итоги деятельности региональных инновационных площадок будут размещаться в системе управления проектами  по итогам кварталов</a:t>
            </a:r>
            <a:endParaRPr lang="ru-RU" sz="2400" u="sng" dirty="0" smtClean="0">
              <a:cs typeface="Arial" panose="020B0604020202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77121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just" defTabSz="45720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 smtClean="0">
                <a:latin typeface="+mj-lt"/>
                <a:ea typeface="+mj-ea"/>
                <a:cs typeface="Arial" panose="020B0604020202020204" pitchFamily="34" charset="0"/>
                <a:sym typeface="Helvetica Neue"/>
              </a:rPr>
              <a:t>С </a:t>
            </a:r>
            <a:r>
              <a:rPr lang="ru-RU" sz="2400" dirty="0" smtClean="0"/>
              <a:t>целью сокращения отчётности итоги деятельности региональных инновационных площадок будут размещаться в системе управления проектами  по итогам кварталов</a:t>
            </a:r>
            <a:endParaRPr lang="ru-RU" sz="2400" u="sng" dirty="0" smtClean="0">
              <a:cs typeface="Arial" panose="020B0604020202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8962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41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23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64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05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46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87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2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34FA2-3BD5-40C1-AF91-0FF4681F367C}" type="datetimeFigureOut">
              <a:rPr lang="ru-RU" smtClean="0"/>
              <a:pPr/>
              <a:t>22.01.2026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B9128-7AD4-4649-9E60-1A90669E29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5586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34FA2-3BD5-40C1-AF91-0FF4681F367C}" type="datetimeFigureOut">
              <a:rPr lang="ru-RU" smtClean="0"/>
              <a:pPr/>
              <a:t>22.01.2026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B9128-7AD4-4649-9E60-1A90669E29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1290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1785602" y="274640"/>
            <a:ext cx="3655484" cy="585311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12800" y="274640"/>
            <a:ext cx="10769600" cy="585311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34FA2-3BD5-40C1-AF91-0FF4681F367C}" type="datetimeFigureOut">
              <a:rPr lang="ru-RU" smtClean="0"/>
              <a:pPr/>
              <a:t>22.01.2026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B9128-7AD4-4649-9E60-1A90669E29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32200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1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41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2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24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65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07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48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89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31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34FA2-3BD5-40C1-AF91-0FF4681F367C}" type="datetimeFigureOut">
              <a:rPr lang="ru-RU" smtClean="0"/>
              <a:pPr/>
              <a:t>22.01.2026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B9128-7AD4-4649-9E60-1A90669E29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12008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34FA2-3BD5-40C1-AF91-0FF4681F367C}" type="datetimeFigureOut">
              <a:rPr lang="ru-RU" smtClean="0"/>
              <a:pPr/>
              <a:t>22.01.2026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B9128-7AD4-4649-9E60-1A90669E29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79054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5" y="4406900"/>
            <a:ext cx="10363200" cy="1362075"/>
          </a:xfrm>
        </p:spPr>
        <p:txBody>
          <a:bodyPr anchor="t"/>
          <a:lstStyle>
            <a:lvl1pPr algn="l">
              <a:defRPr sz="4799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5" y="2906714"/>
            <a:ext cx="10363200" cy="1500187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44142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8828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32426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176569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72071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26485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80899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353136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34FA2-3BD5-40C1-AF91-0FF4681F367C}" type="datetimeFigureOut">
              <a:rPr lang="ru-RU" smtClean="0"/>
              <a:pPr/>
              <a:t>22.01.2026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B9128-7AD4-4649-9E60-1A90669E29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6187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12801" y="1600200"/>
            <a:ext cx="7211484" cy="4527550"/>
          </a:xfrm>
        </p:spPr>
        <p:txBody>
          <a:bodyPr/>
          <a:lstStyle>
            <a:lvl1pPr>
              <a:defRPr sz="3299"/>
            </a:lvl1pPr>
            <a:lvl2pPr>
              <a:defRPr sz="2899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227484" y="1600200"/>
            <a:ext cx="7213600" cy="4527550"/>
          </a:xfrm>
        </p:spPr>
        <p:txBody>
          <a:bodyPr/>
          <a:lstStyle>
            <a:lvl1pPr>
              <a:defRPr sz="3299"/>
            </a:lvl1pPr>
            <a:lvl2pPr>
              <a:defRPr sz="2899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34FA2-3BD5-40C1-AF91-0FF4681F367C}" type="datetimeFigureOut">
              <a:rPr lang="ru-RU" smtClean="0"/>
              <a:pPr/>
              <a:t>22.01.2026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B9128-7AD4-4649-9E60-1A90669E29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17952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899" b="1"/>
            </a:lvl1pPr>
            <a:lvl2pPr marL="544142" indent="0">
              <a:buNone/>
              <a:defRPr sz="2400" b="1"/>
            </a:lvl2pPr>
            <a:lvl3pPr marL="1088284" indent="0">
              <a:buNone/>
              <a:defRPr sz="2100" b="1"/>
            </a:lvl3pPr>
            <a:lvl4pPr marL="1632426" indent="0">
              <a:buNone/>
              <a:defRPr sz="1900" b="1"/>
            </a:lvl4pPr>
            <a:lvl5pPr marL="2176569" indent="0">
              <a:buNone/>
              <a:defRPr sz="1900" b="1"/>
            </a:lvl5pPr>
            <a:lvl6pPr marL="2720710" indent="0">
              <a:buNone/>
              <a:defRPr sz="1900" b="1"/>
            </a:lvl6pPr>
            <a:lvl7pPr marL="3264852" indent="0">
              <a:buNone/>
              <a:defRPr sz="1900" b="1"/>
            </a:lvl7pPr>
            <a:lvl8pPr marL="3808994" indent="0">
              <a:buNone/>
              <a:defRPr sz="1900" b="1"/>
            </a:lvl8pPr>
            <a:lvl9pPr marL="4353136" indent="0">
              <a:buNone/>
              <a:defRPr sz="19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6"/>
            <a:ext cx="5386917" cy="3951288"/>
          </a:xfrm>
        </p:spPr>
        <p:txBody>
          <a:bodyPr/>
          <a:lstStyle>
            <a:lvl1pPr>
              <a:defRPr sz="2899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899" b="1"/>
            </a:lvl1pPr>
            <a:lvl2pPr marL="544142" indent="0">
              <a:buNone/>
              <a:defRPr sz="2400" b="1"/>
            </a:lvl2pPr>
            <a:lvl3pPr marL="1088284" indent="0">
              <a:buNone/>
              <a:defRPr sz="2100" b="1"/>
            </a:lvl3pPr>
            <a:lvl4pPr marL="1632426" indent="0">
              <a:buNone/>
              <a:defRPr sz="1900" b="1"/>
            </a:lvl4pPr>
            <a:lvl5pPr marL="2176569" indent="0">
              <a:buNone/>
              <a:defRPr sz="1900" b="1"/>
            </a:lvl5pPr>
            <a:lvl6pPr marL="2720710" indent="0">
              <a:buNone/>
              <a:defRPr sz="1900" b="1"/>
            </a:lvl6pPr>
            <a:lvl7pPr marL="3264852" indent="0">
              <a:buNone/>
              <a:defRPr sz="1900" b="1"/>
            </a:lvl7pPr>
            <a:lvl8pPr marL="3808994" indent="0">
              <a:buNone/>
              <a:defRPr sz="1900" b="1"/>
            </a:lvl8pPr>
            <a:lvl9pPr marL="4353136" indent="0">
              <a:buNone/>
              <a:defRPr sz="19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7" y="2174876"/>
            <a:ext cx="5389033" cy="3951288"/>
          </a:xfrm>
        </p:spPr>
        <p:txBody>
          <a:bodyPr/>
          <a:lstStyle>
            <a:lvl1pPr>
              <a:defRPr sz="2899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34FA2-3BD5-40C1-AF91-0FF4681F367C}" type="datetimeFigureOut">
              <a:rPr lang="ru-RU" smtClean="0"/>
              <a:pPr/>
              <a:t>22.01.2026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B9128-7AD4-4649-9E60-1A90669E29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4856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34FA2-3BD5-40C1-AF91-0FF4681F367C}" type="datetimeFigureOut">
              <a:rPr lang="ru-RU" smtClean="0"/>
              <a:pPr/>
              <a:t>22.01.2026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B9128-7AD4-4649-9E60-1A90669E29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2305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34FA2-3BD5-40C1-AF91-0FF4681F367C}" type="datetimeFigureOut">
              <a:rPr lang="ru-RU" smtClean="0"/>
              <a:pPr/>
              <a:t>22.01.2026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B9128-7AD4-4649-9E60-1A90669E29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66146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4" y="273051"/>
            <a:ext cx="6815666" cy="5853113"/>
          </a:xfrm>
        </p:spPr>
        <p:txBody>
          <a:bodyPr/>
          <a:lstStyle>
            <a:lvl1pPr>
              <a:defRPr sz="3799"/>
            </a:lvl1pPr>
            <a:lvl2pPr>
              <a:defRPr sz="3299"/>
            </a:lvl2pPr>
            <a:lvl3pPr>
              <a:defRPr sz="2899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1435101"/>
            <a:ext cx="4011084" cy="4691063"/>
          </a:xfrm>
        </p:spPr>
        <p:txBody>
          <a:bodyPr/>
          <a:lstStyle>
            <a:lvl1pPr marL="0" indent="0">
              <a:buNone/>
              <a:defRPr sz="1700"/>
            </a:lvl1pPr>
            <a:lvl2pPr marL="544142" indent="0">
              <a:buNone/>
              <a:defRPr sz="1400"/>
            </a:lvl2pPr>
            <a:lvl3pPr marL="1088284" indent="0">
              <a:buNone/>
              <a:defRPr sz="1200"/>
            </a:lvl3pPr>
            <a:lvl4pPr marL="1632426" indent="0">
              <a:buNone/>
              <a:defRPr sz="1100"/>
            </a:lvl4pPr>
            <a:lvl5pPr marL="2176569" indent="0">
              <a:buNone/>
              <a:defRPr sz="1100"/>
            </a:lvl5pPr>
            <a:lvl6pPr marL="2720710" indent="0">
              <a:buNone/>
              <a:defRPr sz="1100"/>
            </a:lvl6pPr>
            <a:lvl7pPr marL="3264852" indent="0">
              <a:buNone/>
              <a:defRPr sz="1100"/>
            </a:lvl7pPr>
            <a:lvl8pPr marL="3808994" indent="0">
              <a:buNone/>
              <a:defRPr sz="1100"/>
            </a:lvl8pPr>
            <a:lvl9pPr marL="4353136" indent="0">
              <a:buNone/>
              <a:defRPr sz="11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34FA2-3BD5-40C1-AF91-0FF4681F367C}" type="datetimeFigureOut">
              <a:rPr lang="ru-RU" smtClean="0"/>
              <a:pPr/>
              <a:t>22.01.2026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B9128-7AD4-4649-9E60-1A90669E29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5571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34FA2-3BD5-40C1-AF91-0FF4681F367C}" type="datetimeFigureOut">
              <a:rPr lang="ru-RU" smtClean="0"/>
              <a:pPr/>
              <a:t>22.01.2026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B9128-7AD4-4649-9E60-1A90669E29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23523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8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6"/>
            <a:ext cx="7315200" cy="4114800"/>
          </a:xfrm>
        </p:spPr>
        <p:txBody>
          <a:bodyPr/>
          <a:lstStyle>
            <a:lvl1pPr marL="0" indent="0">
              <a:buNone/>
              <a:defRPr sz="3799"/>
            </a:lvl1pPr>
            <a:lvl2pPr marL="544142" indent="0">
              <a:buNone/>
              <a:defRPr sz="3299"/>
            </a:lvl2pPr>
            <a:lvl3pPr marL="1088284" indent="0">
              <a:buNone/>
              <a:defRPr sz="2899"/>
            </a:lvl3pPr>
            <a:lvl4pPr marL="1632426" indent="0">
              <a:buNone/>
              <a:defRPr sz="2400"/>
            </a:lvl4pPr>
            <a:lvl5pPr marL="2176569" indent="0">
              <a:buNone/>
              <a:defRPr sz="2400"/>
            </a:lvl5pPr>
            <a:lvl6pPr marL="2720710" indent="0">
              <a:buNone/>
              <a:defRPr sz="2400"/>
            </a:lvl6pPr>
            <a:lvl7pPr marL="3264852" indent="0">
              <a:buNone/>
              <a:defRPr sz="2400"/>
            </a:lvl7pPr>
            <a:lvl8pPr marL="3808994" indent="0">
              <a:buNone/>
              <a:defRPr sz="2400"/>
            </a:lvl8pPr>
            <a:lvl9pPr marL="4353136" indent="0">
              <a:buNone/>
              <a:defRPr sz="24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700"/>
            </a:lvl1pPr>
            <a:lvl2pPr marL="544142" indent="0">
              <a:buNone/>
              <a:defRPr sz="1400"/>
            </a:lvl2pPr>
            <a:lvl3pPr marL="1088284" indent="0">
              <a:buNone/>
              <a:defRPr sz="1200"/>
            </a:lvl3pPr>
            <a:lvl4pPr marL="1632426" indent="0">
              <a:buNone/>
              <a:defRPr sz="1100"/>
            </a:lvl4pPr>
            <a:lvl5pPr marL="2176569" indent="0">
              <a:buNone/>
              <a:defRPr sz="1100"/>
            </a:lvl5pPr>
            <a:lvl6pPr marL="2720710" indent="0">
              <a:buNone/>
              <a:defRPr sz="1100"/>
            </a:lvl6pPr>
            <a:lvl7pPr marL="3264852" indent="0">
              <a:buNone/>
              <a:defRPr sz="1100"/>
            </a:lvl7pPr>
            <a:lvl8pPr marL="3808994" indent="0">
              <a:buNone/>
              <a:defRPr sz="1100"/>
            </a:lvl8pPr>
            <a:lvl9pPr marL="4353136" indent="0">
              <a:buNone/>
              <a:defRPr sz="11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34FA2-3BD5-40C1-AF91-0FF4681F367C}" type="datetimeFigureOut">
              <a:rPr lang="ru-RU" smtClean="0"/>
              <a:pPr/>
              <a:t>22.01.2026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B9128-7AD4-4649-9E60-1A90669E29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91253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34FA2-3BD5-40C1-AF91-0FF4681F367C}" type="datetimeFigureOut">
              <a:rPr lang="ru-RU" smtClean="0"/>
              <a:pPr/>
              <a:t>22.01.2026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B9128-7AD4-4649-9E60-1A90669E29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6686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1785601" y="274639"/>
            <a:ext cx="3655484" cy="585311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12800" y="274639"/>
            <a:ext cx="10769600" cy="585311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34FA2-3BD5-40C1-AF91-0FF4681F367C}" type="datetimeFigureOut">
              <a:rPr lang="ru-RU" smtClean="0"/>
              <a:pPr/>
              <a:t>22.01.2026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B9128-7AD4-4649-9E60-1A90669E29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9808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6" y="4406900"/>
            <a:ext cx="10363200" cy="1362075"/>
          </a:xfrm>
        </p:spPr>
        <p:txBody>
          <a:bodyPr anchor="t"/>
          <a:lstStyle>
            <a:lvl1pPr algn="l">
              <a:defRPr sz="4799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6" y="2906715"/>
            <a:ext cx="10363200" cy="1500187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4410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8821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3232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176429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72053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26464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80875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352857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34FA2-3BD5-40C1-AF91-0FF4681F367C}" type="datetimeFigureOut">
              <a:rPr lang="ru-RU" smtClean="0"/>
              <a:pPr/>
              <a:t>22.01.2026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B9128-7AD4-4649-9E60-1A90669E29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7815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12802" y="1600200"/>
            <a:ext cx="7211484" cy="4527550"/>
          </a:xfrm>
        </p:spPr>
        <p:txBody>
          <a:bodyPr/>
          <a:lstStyle>
            <a:lvl1pPr>
              <a:defRPr sz="3299"/>
            </a:lvl1pPr>
            <a:lvl2pPr>
              <a:defRPr sz="2899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227484" y="1600200"/>
            <a:ext cx="7213600" cy="4527550"/>
          </a:xfrm>
        </p:spPr>
        <p:txBody>
          <a:bodyPr/>
          <a:lstStyle>
            <a:lvl1pPr>
              <a:defRPr sz="3299"/>
            </a:lvl1pPr>
            <a:lvl2pPr>
              <a:defRPr sz="2899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34FA2-3BD5-40C1-AF91-0FF4681F367C}" type="datetimeFigureOut">
              <a:rPr lang="ru-RU" smtClean="0"/>
              <a:pPr/>
              <a:t>22.01.2026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B9128-7AD4-4649-9E60-1A90669E29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8355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899" b="1"/>
            </a:lvl1pPr>
            <a:lvl2pPr marL="544107" indent="0">
              <a:buNone/>
              <a:defRPr sz="2400" b="1"/>
            </a:lvl2pPr>
            <a:lvl3pPr marL="1088215" indent="0">
              <a:buNone/>
              <a:defRPr sz="2100" b="1"/>
            </a:lvl3pPr>
            <a:lvl4pPr marL="1632322" indent="0">
              <a:buNone/>
              <a:defRPr sz="1900" b="1"/>
            </a:lvl4pPr>
            <a:lvl5pPr marL="2176429" indent="0">
              <a:buNone/>
              <a:defRPr sz="1900" b="1"/>
            </a:lvl5pPr>
            <a:lvl6pPr marL="2720535" indent="0">
              <a:buNone/>
              <a:defRPr sz="1900" b="1"/>
            </a:lvl6pPr>
            <a:lvl7pPr marL="3264643" indent="0">
              <a:buNone/>
              <a:defRPr sz="1900" b="1"/>
            </a:lvl7pPr>
            <a:lvl8pPr marL="3808750" indent="0">
              <a:buNone/>
              <a:defRPr sz="1900" b="1"/>
            </a:lvl8pPr>
            <a:lvl9pPr marL="4352857" indent="0">
              <a:buNone/>
              <a:defRPr sz="19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7"/>
            <a:ext cx="5386917" cy="3951288"/>
          </a:xfrm>
        </p:spPr>
        <p:txBody>
          <a:bodyPr/>
          <a:lstStyle>
            <a:lvl1pPr>
              <a:defRPr sz="2899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899" b="1"/>
            </a:lvl1pPr>
            <a:lvl2pPr marL="544107" indent="0">
              <a:buNone/>
              <a:defRPr sz="2400" b="1"/>
            </a:lvl2pPr>
            <a:lvl3pPr marL="1088215" indent="0">
              <a:buNone/>
              <a:defRPr sz="2100" b="1"/>
            </a:lvl3pPr>
            <a:lvl4pPr marL="1632322" indent="0">
              <a:buNone/>
              <a:defRPr sz="1900" b="1"/>
            </a:lvl4pPr>
            <a:lvl5pPr marL="2176429" indent="0">
              <a:buNone/>
              <a:defRPr sz="1900" b="1"/>
            </a:lvl5pPr>
            <a:lvl6pPr marL="2720535" indent="0">
              <a:buNone/>
              <a:defRPr sz="1900" b="1"/>
            </a:lvl6pPr>
            <a:lvl7pPr marL="3264643" indent="0">
              <a:buNone/>
              <a:defRPr sz="1900" b="1"/>
            </a:lvl7pPr>
            <a:lvl8pPr marL="3808750" indent="0">
              <a:buNone/>
              <a:defRPr sz="1900" b="1"/>
            </a:lvl8pPr>
            <a:lvl9pPr marL="4352857" indent="0">
              <a:buNone/>
              <a:defRPr sz="19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7" y="2174877"/>
            <a:ext cx="5389033" cy="3951288"/>
          </a:xfrm>
        </p:spPr>
        <p:txBody>
          <a:bodyPr/>
          <a:lstStyle>
            <a:lvl1pPr>
              <a:defRPr sz="2899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34FA2-3BD5-40C1-AF91-0FF4681F367C}" type="datetimeFigureOut">
              <a:rPr lang="ru-RU" smtClean="0"/>
              <a:pPr/>
              <a:t>22.01.2026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B9128-7AD4-4649-9E60-1A90669E29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3030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34FA2-3BD5-40C1-AF91-0FF4681F367C}" type="datetimeFigureOut">
              <a:rPr lang="ru-RU" smtClean="0"/>
              <a:pPr/>
              <a:t>22.01.2026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B9128-7AD4-4649-9E60-1A90669E29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9706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34FA2-3BD5-40C1-AF91-0FF4681F367C}" type="datetimeFigureOut">
              <a:rPr lang="ru-RU" smtClean="0"/>
              <a:pPr/>
              <a:t>22.01.2026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B9128-7AD4-4649-9E60-1A90669E29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738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799"/>
            </a:lvl1pPr>
            <a:lvl2pPr>
              <a:defRPr sz="3299"/>
            </a:lvl2pPr>
            <a:lvl3pPr>
              <a:defRPr sz="2899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700"/>
            </a:lvl1pPr>
            <a:lvl2pPr marL="544107" indent="0">
              <a:buNone/>
              <a:defRPr sz="1400"/>
            </a:lvl2pPr>
            <a:lvl3pPr marL="1088215" indent="0">
              <a:buNone/>
              <a:defRPr sz="1200"/>
            </a:lvl3pPr>
            <a:lvl4pPr marL="1632322" indent="0">
              <a:buNone/>
              <a:defRPr sz="1100"/>
            </a:lvl4pPr>
            <a:lvl5pPr marL="2176429" indent="0">
              <a:buNone/>
              <a:defRPr sz="1100"/>
            </a:lvl5pPr>
            <a:lvl6pPr marL="2720535" indent="0">
              <a:buNone/>
              <a:defRPr sz="1100"/>
            </a:lvl6pPr>
            <a:lvl7pPr marL="3264643" indent="0">
              <a:buNone/>
              <a:defRPr sz="1100"/>
            </a:lvl7pPr>
            <a:lvl8pPr marL="3808750" indent="0">
              <a:buNone/>
              <a:defRPr sz="1100"/>
            </a:lvl8pPr>
            <a:lvl9pPr marL="4352857" indent="0">
              <a:buNone/>
              <a:defRPr sz="11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34FA2-3BD5-40C1-AF91-0FF4681F367C}" type="datetimeFigureOut">
              <a:rPr lang="ru-RU" smtClean="0"/>
              <a:pPr/>
              <a:t>22.01.2026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B9128-7AD4-4649-9E60-1A90669E29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6867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2"/>
            <a:ext cx="7315200" cy="566738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7"/>
            <a:ext cx="7315200" cy="4114800"/>
          </a:xfrm>
        </p:spPr>
        <p:txBody>
          <a:bodyPr/>
          <a:lstStyle>
            <a:lvl1pPr marL="0" indent="0">
              <a:buNone/>
              <a:defRPr sz="3799"/>
            </a:lvl1pPr>
            <a:lvl2pPr marL="544107" indent="0">
              <a:buNone/>
              <a:defRPr sz="3299"/>
            </a:lvl2pPr>
            <a:lvl3pPr marL="1088215" indent="0">
              <a:buNone/>
              <a:defRPr sz="2899"/>
            </a:lvl3pPr>
            <a:lvl4pPr marL="1632322" indent="0">
              <a:buNone/>
              <a:defRPr sz="2400"/>
            </a:lvl4pPr>
            <a:lvl5pPr marL="2176429" indent="0">
              <a:buNone/>
              <a:defRPr sz="2400"/>
            </a:lvl5pPr>
            <a:lvl6pPr marL="2720535" indent="0">
              <a:buNone/>
              <a:defRPr sz="2400"/>
            </a:lvl6pPr>
            <a:lvl7pPr marL="3264643" indent="0">
              <a:buNone/>
              <a:defRPr sz="2400"/>
            </a:lvl7pPr>
            <a:lvl8pPr marL="3808750" indent="0">
              <a:buNone/>
              <a:defRPr sz="2400"/>
            </a:lvl8pPr>
            <a:lvl9pPr marL="4352857" indent="0">
              <a:buNone/>
              <a:defRPr sz="24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700"/>
            </a:lvl1pPr>
            <a:lvl2pPr marL="544107" indent="0">
              <a:buNone/>
              <a:defRPr sz="1400"/>
            </a:lvl2pPr>
            <a:lvl3pPr marL="1088215" indent="0">
              <a:buNone/>
              <a:defRPr sz="1200"/>
            </a:lvl3pPr>
            <a:lvl4pPr marL="1632322" indent="0">
              <a:buNone/>
              <a:defRPr sz="1100"/>
            </a:lvl4pPr>
            <a:lvl5pPr marL="2176429" indent="0">
              <a:buNone/>
              <a:defRPr sz="1100"/>
            </a:lvl5pPr>
            <a:lvl6pPr marL="2720535" indent="0">
              <a:buNone/>
              <a:defRPr sz="1100"/>
            </a:lvl6pPr>
            <a:lvl7pPr marL="3264643" indent="0">
              <a:buNone/>
              <a:defRPr sz="1100"/>
            </a:lvl7pPr>
            <a:lvl8pPr marL="3808750" indent="0">
              <a:buNone/>
              <a:defRPr sz="1100"/>
            </a:lvl8pPr>
            <a:lvl9pPr marL="4352857" indent="0">
              <a:buNone/>
              <a:defRPr sz="11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34FA2-3BD5-40C1-AF91-0FF4681F367C}" type="datetimeFigureOut">
              <a:rPr lang="ru-RU" smtClean="0"/>
              <a:pPr/>
              <a:t>22.01.2026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B9128-7AD4-4649-9E60-1A90669E29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9035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  <a:prstGeom prst="rect">
            <a:avLst/>
          </a:prstGeom>
        </p:spPr>
        <p:txBody>
          <a:bodyPr vert="horz" lIns="108830" tIns="54416" rIns="108830" bIns="54416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1" y="1600202"/>
            <a:ext cx="10972800" cy="4525963"/>
          </a:xfrm>
          <a:prstGeom prst="rect">
            <a:avLst/>
          </a:prstGeom>
        </p:spPr>
        <p:txBody>
          <a:bodyPr vert="horz" lIns="108830" tIns="54416" rIns="108830" bIns="54416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1" y="6356350"/>
            <a:ext cx="2844800" cy="365125"/>
          </a:xfrm>
          <a:prstGeom prst="rect">
            <a:avLst/>
          </a:prstGeom>
        </p:spPr>
        <p:txBody>
          <a:bodyPr vert="horz" lIns="108830" tIns="54416" rIns="108830" bIns="54416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734FA2-3BD5-40C1-AF91-0FF4681F367C}" type="datetimeFigureOut">
              <a:rPr lang="ru-RU" smtClean="0"/>
              <a:pPr/>
              <a:t>22.01.2026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1" y="6356350"/>
            <a:ext cx="3860800" cy="365125"/>
          </a:xfrm>
          <a:prstGeom prst="rect">
            <a:avLst/>
          </a:prstGeom>
        </p:spPr>
        <p:txBody>
          <a:bodyPr vert="horz" lIns="108830" tIns="54416" rIns="108830" bIns="54416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1" y="6356350"/>
            <a:ext cx="2844800" cy="365125"/>
          </a:xfrm>
          <a:prstGeom prst="rect">
            <a:avLst/>
          </a:prstGeom>
        </p:spPr>
        <p:txBody>
          <a:bodyPr vert="horz" lIns="108830" tIns="54416" rIns="108830" bIns="54416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0B9128-7AD4-4649-9E60-1A90669E29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230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1088215" rtl="0" eaLnBrk="1" latinLnBrk="0" hangingPunct="1">
        <a:spcBef>
          <a:spcPct val="0"/>
        </a:spcBef>
        <a:buNone/>
        <a:defRPr sz="51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8080" indent="-408080" algn="l" defTabSz="1088215" rtl="0" eaLnBrk="1" latinLnBrk="0" hangingPunct="1">
        <a:spcBef>
          <a:spcPct val="20000"/>
        </a:spcBef>
        <a:buFont typeface="Arial" pitchFamily="34" charset="0"/>
        <a:buChar char="•"/>
        <a:defRPr sz="3799" kern="1200">
          <a:solidFill>
            <a:schemeClr val="tx1"/>
          </a:solidFill>
          <a:latin typeface="+mn-lt"/>
          <a:ea typeface="+mn-ea"/>
          <a:cs typeface="+mn-cs"/>
        </a:defRPr>
      </a:lvl1pPr>
      <a:lvl2pPr marL="884175" indent="-340067" algn="l" defTabSz="1088215" rtl="0" eaLnBrk="1" latinLnBrk="0" hangingPunct="1">
        <a:spcBef>
          <a:spcPct val="20000"/>
        </a:spcBef>
        <a:buFont typeface="Arial" pitchFamily="34" charset="0"/>
        <a:buChar char="–"/>
        <a:defRPr sz="3299" kern="1200">
          <a:solidFill>
            <a:schemeClr val="tx1"/>
          </a:solidFill>
          <a:latin typeface="+mn-lt"/>
          <a:ea typeface="+mn-ea"/>
          <a:cs typeface="+mn-cs"/>
        </a:defRPr>
      </a:lvl2pPr>
      <a:lvl3pPr marL="1360268" indent="-272054" algn="l" defTabSz="1088215" rtl="0" eaLnBrk="1" latinLnBrk="0" hangingPunct="1">
        <a:spcBef>
          <a:spcPct val="20000"/>
        </a:spcBef>
        <a:buFont typeface="Arial" pitchFamily="34" charset="0"/>
        <a:buChar char="•"/>
        <a:defRPr sz="2899" kern="1200">
          <a:solidFill>
            <a:schemeClr val="tx1"/>
          </a:solidFill>
          <a:latin typeface="+mn-lt"/>
          <a:ea typeface="+mn-ea"/>
          <a:cs typeface="+mn-cs"/>
        </a:defRPr>
      </a:lvl3pPr>
      <a:lvl4pPr marL="1904376" indent="-272054" algn="l" defTabSz="1088215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8482" indent="-272054" algn="l" defTabSz="1088215" rtl="0" eaLnBrk="1" latinLnBrk="0" hangingPunct="1">
        <a:spcBef>
          <a:spcPct val="20000"/>
        </a:spcBef>
        <a:buFont typeface="Arial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2589" indent="-272054" algn="l" defTabSz="108821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6698" indent="-272054" algn="l" defTabSz="108821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0805" indent="-272054" algn="l" defTabSz="108821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4911" indent="-272054" algn="l" defTabSz="108821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8821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107" algn="l" defTabSz="108821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215" algn="l" defTabSz="108821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2322" algn="l" defTabSz="108821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6429" algn="l" defTabSz="108821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0535" algn="l" defTabSz="108821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4643" algn="l" defTabSz="108821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08750" algn="l" defTabSz="108821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2857" algn="l" defTabSz="108821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  <a:prstGeom prst="rect">
            <a:avLst/>
          </a:prstGeom>
        </p:spPr>
        <p:txBody>
          <a:bodyPr vert="horz" lIns="108850" tIns="54425" rIns="108850" bIns="54425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1" y="1600201"/>
            <a:ext cx="10972800" cy="4525963"/>
          </a:xfrm>
          <a:prstGeom prst="rect">
            <a:avLst/>
          </a:prstGeom>
        </p:spPr>
        <p:txBody>
          <a:bodyPr vert="horz" lIns="108850" tIns="54425" rIns="108850" bIns="54425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1" y="6356350"/>
            <a:ext cx="2844800" cy="365125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734FA2-3BD5-40C1-AF91-0FF4681F367C}" type="datetimeFigureOut">
              <a:rPr lang="ru-RU" smtClean="0"/>
              <a:pPr/>
              <a:t>22.01.2026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1" y="6356350"/>
            <a:ext cx="3860800" cy="365125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1" y="6356350"/>
            <a:ext cx="2844800" cy="365125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0B9128-7AD4-4649-9E60-1A90669E29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7588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1088284" rtl="0" eaLnBrk="1" latinLnBrk="0" hangingPunct="1">
        <a:spcBef>
          <a:spcPct val="0"/>
        </a:spcBef>
        <a:buNone/>
        <a:defRPr sz="51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8106" indent="-408106" algn="l" defTabSz="1088284" rtl="0" eaLnBrk="1" latinLnBrk="0" hangingPunct="1">
        <a:spcBef>
          <a:spcPct val="20000"/>
        </a:spcBef>
        <a:buFont typeface="Arial" pitchFamily="34" charset="0"/>
        <a:buChar char="•"/>
        <a:defRPr sz="3799" kern="1200">
          <a:solidFill>
            <a:schemeClr val="tx1"/>
          </a:solidFill>
          <a:latin typeface="+mn-lt"/>
          <a:ea typeface="+mn-ea"/>
          <a:cs typeface="+mn-cs"/>
        </a:defRPr>
      </a:lvl1pPr>
      <a:lvl2pPr marL="884231" indent="-340089" algn="l" defTabSz="1088284" rtl="0" eaLnBrk="1" latinLnBrk="0" hangingPunct="1">
        <a:spcBef>
          <a:spcPct val="20000"/>
        </a:spcBef>
        <a:buFont typeface="Arial" pitchFamily="34" charset="0"/>
        <a:buChar char="–"/>
        <a:defRPr sz="3299" kern="1200">
          <a:solidFill>
            <a:schemeClr val="tx1"/>
          </a:solidFill>
          <a:latin typeface="+mn-lt"/>
          <a:ea typeface="+mn-ea"/>
          <a:cs typeface="+mn-cs"/>
        </a:defRPr>
      </a:lvl2pPr>
      <a:lvl3pPr marL="1360355" indent="-272071" algn="l" defTabSz="1088284" rtl="0" eaLnBrk="1" latinLnBrk="0" hangingPunct="1">
        <a:spcBef>
          <a:spcPct val="20000"/>
        </a:spcBef>
        <a:buFont typeface="Arial" pitchFamily="34" charset="0"/>
        <a:buChar char="•"/>
        <a:defRPr sz="2899" kern="1200">
          <a:solidFill>
            <a:schemeClr val="tx1"/>
          </a:solidFill>
          <a:latin typeface="+mn-lt"/>
          <a:ea typeface="+mn-ea"/>
          <a:cs typeface="+mn-cs"/>
        </a:defRPr>
      </a:lvl3pPr>
      <a:lvl4pPr marL="1904497" indent="-272071" algn="l" defTabSz="1088284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8639" indent="-272071" algn="l" defTabSz="1088284" rtl="0" eaLnBrk="1" latinLnBrk="0" hangingPunct="1">
        <a:spcBef>
          <a:spcPct val="20000"/>
        </a:spcBef>
        <a:buFont typeface="Arial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2781" indent="-272071" algn="l" defTabSz="1088284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6923" indent="-272071" algn="l" defTabSz="1088284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1066" indent="-272071" algn="l" defTabSz="1088284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5207" indent="-272071" algn="l" defTabSz="1088284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8828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142" algn="l" defTabSz="108828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284" algn="l" defTabSz="108828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2426" algn="l" defTabSz="108828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6569" algn="l" defTabSz="108828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0710" algn="l" defTabSz="108828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4852" algn="l" defTabSz="108828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08994" algn="l" defTabSz="108828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3136" algn="l" defTabSz="1088284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2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20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0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3" Type="http://schemas.openxmlformats.org/officeDocument/2006/relationships/image" Target="../media/image5.png"/><Relationship Id="rId7" Type="http://schemas.openxmlformats.org/officeDocument/2006/relationships/diagramData" Target="../diagrams/data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00.svg"/><Relationship Id="rId11" Type="http://schemas.microsoft.com/office/2007/relationships/diagramDrawing" Target="../diagrams/drawing1.xml"/><Relationship Id="rId10" Type="http://schemas.openxmlformats.org/officeDocument/2006/relationships/diagramColors" Target="../diagrams/colors1.xml"/><Relationship Id="rId4" Type="http://schemas.openxmlformats.org/officeDocument/2006/relationships/image" Target="../media/image2.png"/><Relationship Id="rId9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01.sv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61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0BF0764E-D8C0-49C8-A57E-C0D4C72DEEDE}"/>
              </a:ext>
            </a:extLst>
          </p:cNvPr>
          <p:cNvSpPr>
            <a:spLocks noGrp="1"/>
          </p:cNvSpPr>
          <p:nvPr/>
        </p:nvSpPr>
        <p:spPr>
          <a:xfrm>
            <a:off x="3504312" y="912957"/>
            <a:ext cx="8441077" cy="2447705"/>
          </a:xfrm>
          <a:prstGeom prst="rect">
            <a:avLst/>
          </a:prstGeom>
        </p:spPr>
        <p:txBody>
          <a:bodyPr vert="horz" lIns="91419" tIns="45709" rIns="91419" bIns="45709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217">
              <a:spcBef>
                <a:spcPts val="0"/>
              </a:spcBef>
              <a:buClr>
                <a:srgbClr val="C0504D"/>
              </a:buClr>
              <a:buSzPts val="2700"/>
            </a:pPr>
            <a:r>
              <a:rPr lang="ru-RU" altLang="ru-RU" sz="4300" b="1" kern="0" spc="-50" dirty="0" smtClean="0">
                <a:solidFill>
                  <a:srgbClr val="FFFFFF"/>
                </a:solidFill>
                <a:latin typeface="Century" panose="02040604050505020304" pitchFamily="18" charset="0"/>
                <a:cs typeface="Arial" panose="020B0604020202020204" pitchFamily="34" charset="0"/>
                <a:sym typeface="Calibri" panose="020F0502020204030204" pitchFamily="34" charset="0"/>
              </a:rPr>
              <a:t>Региональные инновационные площадки </a:t>
            </a:r>
          </a:p>
          <a:p>
            <a:pPr defTabSz="914217">
              <a:spcBef>
                <a:spcPts val="0"/>
              </a:spcBef>
              <a:buClr>
                <a:srgbClr val="C0504D"/>
              </a:buClr>
              <a:buSzPts val="2700"/>
            </a:pPr>
            <a:r>
              <a:rPr lang="ru-RU" altLang="ru-RU" sz="4300" b="1" kern="0" spc="-50" dirty="0" smtClean="0">
                <a:solidFill>
                  <a:srgbClr val="FFFFFF"/>
                </a:solidFill>
                <a:latin typeface="Century" panose="02040604050505020304" pitchFamily="18" charset="0"/>
                <a:cs typeface="Arial" panose="020B0604020202020204" pitchFamily="34" charset="0"/>
                <a:sym typeface="Calibri" panose="020F0502020204030204" pitchFamily="34" charset="0"/>
              </a:rPr>
              <a:t>Московской области</a:t>
            </a:r>
            <a:endParaRPr lang="ru-RU" altLang="ru-RU" sz="4300" b="1" kern="0" spc="-50" dirty="0">
              <a:solidFill>
                <a:srgbClr val="FFFFFF"/>
              </a:solidFill>
              <a:latin typeface="Century" panose="02040604050505020304" pitchFamily="18" charset="0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sp>
        <p:nvSpPr>
          <p:cNvPr id="7" name="Подзаголовок 2">
            <a:extLst>
              <a:ext uri="{FF2B5EF4-FFF2-40B4-BE49-F238E27FC236}">
                <a16:creationId xmlns:a16="http://schemas.microsoft.com/office/drawing/2014/main" id="{0BF0764E-D8C0-49C8-A57E-C0D4C72DEEDE}"/>
              </a:ext>
            </a:extLst>
          </p:cNvPr>
          <p:cNvSpPr>
            <a:spLocks noGrp="1"/>
          </p:cNvSpPr>
          <p:nvPr/>
        </p:nvSpPr>
        <p:spPr>
          <a:xfrm>
            <a:off x="8108385" y="5505235"/>
            <a:ext cx="3936757" cy="1070588"/>
          </a:xfrm>
          <a:prstGeom prst="rect">
            <a:avLst/>
          </a:prstGeom>
        </p:spPr>
        <p:txBody>
          <a:bodyPr vert="horz" lIns="91419" tIns="45709" rIns="91419" bIns="45709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914217">
              <a:spcBef>
                <a:spcPts val="0"/>
              </a:spcBef>
              <a:buClr>
                <a:srgbClr val="C0504D"/>
              </a:buClr>
              <a:buSzPts val="2700"/>
            </a:pPr>
            <a:r>
              <a:rPr lang="ru-RU" altLang="ru-RU" sz="1800" b="1" kern="0" spc="-50" dirty="0" smtClean="0">
                <a:solidFill>
                  <a:srgbClr val="FFFFFF"/>
                </a:solidFill>
                <a:latin typeface="Century" panose="02040604050505020304" pitchFamily="18" charset="0"/>
                <a:cs typeface="Arial" panose="020B0604020202020204" pitchFamily="34" charset="0"/>
                <a:sym typeface="Calibri" panose="020F0502020204030204" pitchFamily="34" charset="0"/>
              </a:rPr>
              <a:t>Кутузова Марина Геннадиевна, </a:t>
            </a:r>
          </a:p>
          <a:p>
            <a:pPr algn="l" defTabSz="914217">
              <a:spcBef>
                <a:spcPts val="0"/>
              </a:spcBef>
              <a:buClr>
                <a:srgbClr val="C0504D"/>
              </a:buClr>
              <a:buSzPts val="2700"/>
            </a:pPr>
            <a:r>
              <a:rPr lang="ru-RU" altLang="ru-RU" sz="1800" b="1" kern="0" spc="-50" dirty="0" smtClean="0">
                <a:solidFill>
                  <a:srgbClr val="FFFFFF"/>
                </a:solidFill>
                <a:latin typeface="Century" panose="02040604050505020304" pitchFamily="18" charset="0"/>
                <a:cs typeface="Arial" panose="020B0604020202020204" pitchFamily="34" charset="0"/>
                <a:sym typeface="Calibri" panose="020F0502020204030204" pitchFamily="34" charset="0"/>
              </a:rPr>
              <a:t>заместитель начальника </a:t>
            </a:r>
          </a:p>
          <a:p>
            <a:pPr algn="l" defTabSz="914217">
              <a:spcBef>
                <a:spcPts val="0"/>
              </a:spcBef>
              <a:buClr>
                <a:srgbClr val="C0504D"/>
              </a:buClr>
              <a:buSzPts val="2700"/>
            </a:pPr>
            <a:r>
              <a:rPr lang="ru-RU" altLang="ru-RU" sz="1800" b="1" kern="0" spc="-50" dirty="0" smtClean="0">
                <a:solidFill>
                  <a:srgbClr val="FFFFFF"/>
                </a:solidFill>
                <a:latin typeface="Century" panose="02040604050505020304" pitchFamily="18" charset="0"/>
                <a:cs typeface="Arial" panose="020B0604020202020204" pitchFamily="34" charset="0"/>
                <a:sym typeface="Calibri" panose="020F0502020204030204" pitchFamily="34" charset="0"/>
              </a:rPr>
              <a:t>Центра стратегического развития</a:t>
            </a:r>
            <a:endParaRPr lang="ru-RU" altLang="ru-RU" sz="1800" b="1" kern="0" spc="-50" dirty="0">
              <a:solidFill>
                <a:srgbClr val="FFFFFF"/>
              </a:solidFill>
              <a:latin typeface="Century" panose="02040604050505020304" pitchFamily="18" charset="0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>
            <a:extLst>
              <a:ext uri="{FF2B5EF4-FFF2-40B4-BE49-F238E27FC236}">
                <a16:creationId xmlns:a16="http://schemas.microsoft.com/office/drawing/2014/main" id="{C993A097-12B0-4D5E-979F-E81C0EA90B07}"/>
              </a:ext>
            </a:extLst>
          </p:cNvPr>
          <p:cNvSpPr txBox="1">
            <a:spLocks/>
          </p:cNvSpPr>
          <p:nvPr/>
        </p:nvSpPr>
        <p:spPr>
          <a:xfrm>
            <a:off x="681433" y="1012104"/>
            <a:ext cx="4694608" cy="599815"/>
          </a:xfrm>
          <a:prstGeom prst="rect">
            <a:avLst/>
          </a:prstGeom>
        </p:spPr>
        <p:txBody>
          <a:bodyPr vert="horz" lIns="91419" tIns="45709" rIns="91419" bIns="45709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914217"/>
            <a:endParaRPr lang="ru-RU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Подзаголовок 2">
            <a:extLst>
              <a:ext uri="{FF2B5EF4-FFF2-40B4-BE49-F238E27FC236}">
                <a16:creationId xmlns:a16="http://schemas.microsoft.com/office/drawing/2014/main" id="{6679DAD6-79FA-4ACF-8135-45E040F87F73}"/>
              </a:ext>
            </a:extLst>
          </p:cNvPr>
          <p:cNvSpPr txBox="1">
            <a:spLocks/>
          </p:cNvSpPr>
          <p:nvPr/>
        </p:nvSpPr>
        <p:spPr>
          <a:xfrm>
            <a:off x="681433" y="515174"/>
            <a:ext cx="8699955" cy="599815"/>
          </a:xfrm>
          <a:prstGeom prst="rect">
            <a:avLst/>
          </a:prstGeom>
        </p:spPr>
        <p:txBody>
          <a:bodyPr vert="horz" lIns="91419" tIns="45709" rIns="91419" bIns="45709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914217">
              <a:lnSpc>
                <a:spcPct val="80000"/>
              </a:lnSpc>
            </a:pPr>
            <a:endParaRPr lang="ru-RU" sz="3599" b="1" dirty="0">
              <a:solidFill>
                <a:srgbClr val="1D3152"/>
              </a:solidFill>
              <a:latin typeface="Calibri"/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10800000" flipV="1">
            <a:off x="297324" y="269244"/>
            <a:ext cx="835424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1088284" rtl="0"/>
            <a:r>
              <a:rPr lang="ru-RU" sz="2400" b="1" kern="1200" dirty="0" smtClean="0">
                <a:solidFill>
                  <a:srgbClr val="1F497D">
                    <a:lumMod val="75000"/>
                  </a:srgbClr>
                </a:solidFill>
                <a:latin typeface="Century" panose="02040604050505020304" pitchFamily="18" charset="0"/>
                <a:ea typeface="+mn-ea"/>
                <a:cs typeface="Arial" panose="020B0604020202020204" pitchFamily="34" charset="0"/>
              </a:rPr>
              <a:t>ПОРЯДОК ДЕЯТЕЛЬНОСТИ</a:t>
            </a:r>
            <a:endParaRPr lang="ru-RU" sz="2400" b="1" kern="1200" dirty="0">
              <a:solidFill>
                <a:srgbClr val="1F497D">
                  <a:lumMod val="75000"/>
                </a:srgbClr>
              </a:solidFill>
              <a:latin typeface="Century" panose="02040604050505020304" pitchFamily="18" charset="0"/>
              <a:ea typeface="+mn-ea"/>
              <a:cs typeface="Arial" panose="020B0604020202020204" pitchFamily="34" charset="0"/>
            </a:endParaRPr>
          </a:p>
          <a:p>
            <a:pPr algn="l" defTabSz="1088284" rtl="0"/>
            <a:r>
              <a:rPr lang="ru-RU" sz="2400" b="1" kern="1200" dirty="0" smtClean="0">
                <a:solidFill>
                  <a:srgbClr val="1F497D">
                    <a:lumMod val="75000"/>
                  </a:srgbClr>
                </a:solidFill>
                <a:latin typeface="Century" panose="02040604050505020304" pitchFamily="18" charset="0"/>
                <a:ea typeface="+mn-ea"/>
                <a:cs typeface="Arial" panose="020B0604020202020204" pitchFamily="34" charset="0"/>
              </a:rPr>
              <a:t>РЕГИОНАЛЬНОЙ ИННОВАЦИОННОЙ ПЛОЩАДКИ</a:t>
            </a:r>
            <a:endParaRPr lang="ru-RU" sz="2400" b="1" kern="1200" dirty="0">
              <a:solidFill>
                <a:srgbClr val="1F497D">
                  <a:lumMod val="75000"/>
                </a:srgbClr>
              </a:solidFill>
              <a:latin typeface="Century" panose="02040604050505020304" pitchFamily="18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F6AC9B4-6C79-4256-8631-65E4D2151DC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987228" y="382984"/>
            <a:ext cx="1727837" cy="26438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016525" y="1437554"/>
            <a:ext cx="45873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>
              <a:buClr>
                <a:schemeClr val="tx2">
                  <a:lumMod val="75000"/>
                </a:schemeClr>
              </a:buClr>
            </a:pPr>
            <a:r>
              <a:rPr lang="ru-RU" sz="1600" dirty="0" smtClean="0">
                <a:solidFill>
                  <a:srgbClr val="000000"/>
                </a:solidFill>
                <a:latin typeface="Century" pitchFamily="18" charset="0"/>
              </a:rPr>
              <a:t>Распоряжение МОМО от 08.08.2023 № Р-859 </a:t>
            </a:r>
          </a:p>
          <a:p>
            <a:pPr indent="-342900">
              <a:buClr>
                <a:schemeClr val="tx2">
                  <a:lumMod val="75000"/>
                </a:schemeClr>
              </a:buClr>
            </a:pPr>
            <a:r>
              <a:rPr lang="ru-RU" sz="1600" dirty="0" smtClean="0">
                <a:solidFill>
                  <a:srgbClr val="000000"/>
                </a:solidFill>
                <a:latin typeface="Century" pitchFamily="18" charset="0"/>
              </a:rPr>
              <a:t>с изменениями от 04.08.2025  № Р-684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6186015"/>
              </p:ext>
            </p:extLst>
          </p:nvPr>
        </p:nvGraphicFramePr>
        <p:xfrm>
          <a:off x="297324" y="2164473"/>
          <a:ext cx="11306597" cy="3566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509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739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81645">
                  <a:extLst>
                    <a:ext uri="{9D8B030D-6E8A-4147-A177-3AD203B41FA5}">
                      <a16:colId xmlns:a16="http://schemas.microsoft.com/office/drawing/2014/main" val="3547481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Century" pitchFamily="18" charset="0"/>
                        </a:rPr>
                        <a:t>заявка на соискание статуса </a:t>
                      </a:r>
                      <a:endParaRPr lang="ru-RU" sz="1800" dirty="0">
                        <a:latin typeface="Century" panose="020406040505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10882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Century" pitchFamily="18" charset="0"/>
                        </a:rPr>
                        <a:t>не позднее 15 сентября </a:t>
                      </a:r>
                    </a:p>
                    <a:p>
                      <a:pPr marL="0" marR="0" indent="0" algn="l" defTabSz="10882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 smtClean="0">
                          <a:solidFill>
                            <a:srgbClr val="000000"/>
                          </a:solidFill>
                          <a:latin typeface="Century" pitchFamily="18" charset="0"/>
                        </a:rPr>
                        <a:t>текущего года</a:t>
                      </a:r>
                      <a:endParaRPr lang="ru-RU" sz="1800" b="0" dirty="0">
                        <a:latin typeface="Century" panose="020406040505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10882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Century" pitchFamily="18" charset="0"/>
                        </a:rPr>
                        <a:t>не позднее 15  апреля </a:t>
                      </a:r>
                      <a:r>
                        <a:rPr lang="ru-RU" sz="1800" dirty="0" smtClean="0">
                          <a:latin typeface="Century" panose="02040604050505020304" pitchFamily="18" charset="0"/>
                        </a:rPr>
                        <a:t>текущего года</a:t>
                      </a:r>
                      <a:endParaRPr lang="ru-RU" sz="1800" b="0" dirty="0">
                        <a:latin typeface="Century" panose="020406040505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dirty="0" smtClean="0">
                          <a:latin typeface="Century" panose="02040604050505020304" pitchFamily="18" charset="0"/>
                        </a:rPr>
                        <a:t>экспертиза заявок (заключение) </a:t>
                      </a:r>
                      <a:endParaRPr lang="ru-RU" sz="1800" dirty="0">
                        <a:latin typeface="Century" panose="020406040505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10882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Century" panose="02040604050505020304" pitchFamily="18" charset="0"/>
                        </a:rPr>
                        <a:t>не позднее 15 октября </a:t>
                      </a:r>
                      <a:r>
                        <a:rPr lang="ru-RU" sz="1800" b="0" dirty="0" smtClean="0">
                          <a:solidFill>
                            <a:srgbClr val="000000"/>
                          </a:solidFill>
                          <a:latin typeface="Century" pitchFamily="18" charset="0"/>
                        </a:rPr>
                        <a:t> текущего года</a:t>
                      </a:r>
                      <a:endParaRPr lang="ru-RU" sz="1800" b="0" dirty="0">
                        <a:latin typeface="Century" panose="020406040505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10882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Century" panose="02040604050505020304" pitchFamily="18" charset="0"/>
                        </a:rPr>
                        <a:t>не позднее 10 июня</a:t>
                      </a:r>
                      <a:r>
                        <a:rPr lang="ru-RU" sz="1800" b="0" dirty="0" smtClean="0">
                          <a:latin typeface="Century" panose="02040604050505020304" pitchFamily="18" charset="0"/>
                        </a:rPr>
                        <a:t> текущего года</a:t>
                      </a:r>
                      <a:endParaRPr lang="ru-RU" sz="1800" b="0" dirty="0">
                        <a:latin typeface="Century" panose="020406040505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10882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entury" panose="02040604050505020304" pitchFamily="18" charset="0"/>
                        </a:rPr>
                        <a:t>рассмотрение заключений координационным советом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800" dirty="0" smtClean="0">
                          <a:latin typeface="Century" panose="02040604050505020304" pitchFamily="18" charset="0"/>
                        </a:rPr>
                        <a:t>в течение </a:t>
                      </a:r>
                      <a:r>
                        <a:rPr lang="ru-RU" sz="1800" b="1" dirty="0" smtClean="0">
                          <a:latin typeface="Century" panose="02040604050505020304" pitchFamily="18" charset="0"/>
                        </a:rPr>
                        <a:t>14 рабочих дней </a:t>
                      </a:r>
                      <a:r>
                        <a:rPr lang="ru-RU" sz="1800" b="0" dirty="0" smtClean="0">
                          <a:latin typeface="Century" panose="02040604050505020304" pitchFamily="18" charset="0"/>
                        </a:rPr>
                        <a:t>с момента поступления </a:t>
                      </a:r>
                      <a:endParaRPr lang="ru-RU" sz="1800" b="1" dirty="0">
                        <a:latin typeface="Century" panose="020406040505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Century" pitchFamily="18" charset="0"/>
                        </a:rPr>
                        <a:t>Утверждение 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Century" pitchFamily="18" charset="0"/>
                        </a:rPr>
                        <a:t>перечня РИП </a:t>
                      </a:r>
                      <a:endParaRPr lang="ru-RU" sz="1800" b="1" dirty="0" smtClean="0">
                        <a:solidFill>
                          <a:schemeClr val="tx1"/>
                        </a:solidFill>
                        <a:latin typeface="Century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Century" pitchFamily="18" charset="0"/>
                        </a:rPr>
                        <a:t>(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Century" pitchFamily="18" charset="0"/>
                        </a:rPr>
                        <a:t>издание распоряжения</a:t>
                      </a:r>
                      <a:r>
                        <a:rPr lang="ru-RU" sz="1800" b="1" baseline="0" dirty="0" smtClean="0">
                          <a:solidFill>
                            <a:schemeClr val="tx1"/>
                          </a:solidFill>
                          <a:latin typeface="Century" pitchFamily="18" charset="0"/>
                        </a:rPr>
                        <a:t> 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Century" pitchFamily="18" charset="0"/>
                        </a:rPr>
                        <a:t>Министерства образования Московской области)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Century" panose="020406040505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10882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latin typeface="Century" panose="020406040505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 marL="0" marR="0" indent="0" algn="l" defTabSz="10882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Century" pitchFamily="18" charset="0"/>
                        </a:rPr>
                        <a:t>присвоение статуса </a:t>
                      </a:r>
                      <a:endParaRPr lang="ru-RU" sz="1800" dirty="0">
                        <a:solidFill>
                          <a:schemeClr val="tx1"/>
                        </a:solidFill>
                        <a:latin typeface="Century" panose="020406040505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10882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Century" pitchFamily="18" charset="0"/>
                        </a:rPr>
                        <a:t>январь / сентябрь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Century" pitchFamily="18" charset="0"/>
                        </a:rPr>
                        <a:t>следующего года </a:t>
                      </a:r>
                      <a:endParaRPr lang="ru-RU" sz="1800" b="1" dirty="0">
                        <a:latin typeface="Century" panose="020406040505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 marL="0" marR="0" indent="0" algn="l" defTabSz="10882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entury" panose="02040604050505020304" pitchFamily="18" charset="0"/>
                        </a:rPr>
                        <a:t>ежегодный отчёт о реализации проекта</a:t>
                      </a:r>
                      <a:endParaRPr lang="ru-RU" sz="1800" dirty="0">
                        <a:solidFill>
                          <a:schemeClr val="tx1"/>
                        </a:solidFill>
                        <a:latin typeface="Century" panose="020406040505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10882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Century" panose="02040604050505020304" pitchFamily="18" charset="0"/>
                        </a:rPr>
                        <a:t>до 10 октября </a:t>
                      </a:r>
                      <a:r>
                        <a:rPr lang="ru-RU" sz="1800" b="0" dirty="0" smtClean="0">
                          <a:latin typeface="Century" panose="02040604050505020304" pitchFamily="18" charset="0"/>
                        </a:rPr>
                        <a:t>года, следующего за отчётным периодом</a:t>
                      </a:r>
                      <a:endParaRPr lang="ru-RU" sz="1800" b="0" dirty="0">
                        <a:latin typeface="Century" panose="020406040505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10882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Century" panose="02040604050505020304" pitchFamily="18" charset="0"/>
                        </a:rPr>
                        <a:t>до 15 сентября </a:t>
                      </a:r>
                      <a:r>
                        <a:rPr lang="ru-RU" sz="1800" b="0" dirty="0" smtClean="0">
                          <a:latin typeface="Century" panose="02040604050505020304" pitchFamily="18" charset="0"/>
                        </a:rPr>
                        <a:t>года, следующего за отчётным периодом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90186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6284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>
            <a:extLst>
              <a:ext uri="{FF2B5EF4-FFF2-40B4-BE49-F238E27FC236}">
                <a16:creationId xmlns:a16="http://schemas.microsoft.com/office/drawing/2014/main" id="{C993A097-12B0-4D5E-979F-E81C0EA90B07}"/>
              </a:ext>
            </a:extLst>
          </p:cNvPr>
          <p:cNvSpPr txBox="1">
            <a:spLocks/>
          </p:cNvSpPr>
          <p:nvPr/>
        </p:nvSpPr>
        <p:spPr>
          <a:xfrm>
            <a:off x="681433" y="1012104"/>
            <a:ext cx="4694608" cy="599815"/>
          </a:xfrm>
          <a:prstGeom prst="rect">
            <a:avLst/>
          </a:prstGeom>
        </p:spPr>
        <p:txBody>
          <a:bodyPr vert="horz" lIns="91419" tIns="45709" rIns="91419" bIns="45709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914217"/>
            <a:endParaRPr lang="ru-RU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Подзаголовок 2">
            <a:extLst>
              <a:ext uri="{FF2B5EF4-FFF2-40B4-BE49-F238E27FC236}">
                <a16:creationId xmlns:a16="http://schemas.microsoft.com/office/drawing/2014/main" id="{6679DAD6-79FA-4ACF-8135-45E040F87F73}"/>
              </a:ext>
            </a:extLst>
          </p:cNvPr>
          <p:cNvSpPr txBox="1">
            <a:spLocks/>
          </p:cNvSpPr>
          <p:nvPr/>
        </p:nvSpPr>
        <p:spPr>
          <a:xfrm>
            <a:off x="681433" y="515174"/>
            <a:ext cx="8699955" cy="599815"/>
          </a:xfrm>
          <a:prstGeom prst="rect">
            <a:avLst/>
          </a:prstGeom>
        </p:spPr>
        <p:txBody>
          <a:bodyPr vert="horz" lIns="91419" tIns="45709" rIns="91419" bIns="45709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914217">
              <a:lnSpc>
                <a:spcPct val="80000"/>
              </a:lnSpc>
            </a:pPr>
            <a:endParaRPr lang="ru-RU" sz="3599" b="1" dirty="0">
              <a:solidFill>
                <a:srgbClr val="1D3152"/>
              </a:solidFill>
              <a:latin typeface="Calibri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F6AC9B4-6C79-4256-8631-65E4D2151DC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203831" y="297329"/>
            <a:ext cx="1727837" cy="264380"/>
          </a:xfrm>
          <a:prstGeom prst="rect">
            <a:avLst/>
          </a:prstGeom>
        </p:spPr>
      </p:pic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5534596"/>
              </p:ext>
            </p:extLst>
          </p:nvPr>
        </p:nvGraphicFramePr>
        <p:xfrm>
          <a:off x="503688" y="2113239"/>
          <a:ext cx="5503333" cy="393192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tableStyleId>{5940675A-B579-460E-94D1-54222C63F5DA}</a:tableStyleId>
              </a:tblPr>
              <a:tblGrid>
                <a:gridCol w="55033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68476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eriod"/>
                      </a:pPr>
                      <a:r>
                        <a:rPr lang="ru-RU" sz="1800" dirty="0" smtClean="0">
                          <a:latin typeface="Century" panose="02040604050505020304" pitchFamily="18" charset="0"/>
                          <a:cs typeface="Arial" panose="020B0604020202020204" pitchFamily="34" charset="0"/>
                        </a:rPr>
                        <a:t>Заполняется форма на сайте: </a:t>
                      </a:r>
                      <a:endParaRPr lang="ru-RU" sz="1800" dirty="0" smtClean="0">
                        <a:latin typeface="Century" panose="02040604050505020304" pitchFamily="18" charset="0"/>
                        <a:cs typeface="Arial" panose="020B0604020202020204" pitchFamily="34" charset="0"/>
                      </a:endParaRPr>
                    </a:p>
                    <a:p>
                      <a:pPr mar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entury" panose="02040604050505020304" pitchFamily="18" charset="0"/>
                          <a:cs typeface="Arial" panose="020B0604020202020204" pitchFamily="34" charset="0"/>
                        </a:rPr>
                        <a:t>https://iroasoumo.ru/rip</a:t>
                      </a:r>
                    </a:p>
                    <a:p>
                      <a:pPr mar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dirty="0" smtClean="0">
                          <a:latin typeface="Century" panose="02040604050505020304" pitchFamily="18" charset="0"/>
                          <a:cs typeface="Arial" panose="020B0604020202020204" pitchFamily="34" charset="0"/>
                        </a:rPr>
                        <a:t>(наименование организации строго в соответствии с уставом) </a:t>
                      </a:r>
                    </a:p>
                    <a:p>
                      <a:pPr mar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800" dirty="0" smtClean="0">
                        <a:latin typeface="Century" panose="020406040505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indent="0" algn="l" defTabSz="10882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Century" panose="02040604050505020304" pitchFamily="18" charset="0"/>
                          <a:cs typeface="Arial" panose="020B0604020202020204" pitchFamily="34" charset="0"/>
                        </a:rPr>
                        <a:t>2. В электронном виде </a:t>
                      </a:r>
                      <a:r>
                        <a:rPr lang="ru-RU" sz="1800" baseline="0" dirty="0" smtClean="0">
                          <a:latin typeface="Century" panose="02040604050505020304" pitchFamily="18" charset="0"/>
                          <a:cs typeface="Arial" panose="020B0604020202020204" pitchFamily="34" charset="0"/>
                        </a:rPr>
                        <a:t>на электронную почту</a:t>
                      </a:r>
                      <a:r>
                        <a:rPr lang="ru-RU" sz="1800" baseline="0" dirty="0" smtClean="0">
                          <a:latin typeface="Century" panose="02040604050505020304" pitchFamily="18" charset="0"/>
                          <a:cs typeface="Arial" panose="020B0604020202020204" pitchFamily="34" charset="0"/>
                        </a:rPr>
                        <a:t>:</a:t>
                      </a:r>
                      <a:endParaRPr lang="ru-RU" sz="1800" baseline="0" dirty="0" smtClean="0">
                        <a:latin typeface="Century" panose="020406040505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indent="0" algn="l" defTabSz="10882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entury" panose="02040604050505020304" pitchFamily="18" charset="0"/>
                          <a:cs typeface="Arial" panose="020B0604020202020204" pitchFamily="34" charset="0"/>
                        </a:rPr>
                        <a:t>konkurs-mo@mo-kuro.ru</a:t>
                      </a:r>
                      <a:endParaRPr lang="ru-RU" sz="1800" b="1" baseline="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Century" panose="02040604050505020304" pitchFamily="18" charset="0"/>
                        <a:cs typeface="Arial" panose="020B0604020202020204" pitchFamily="34" charset="0"/>
                      </a:endParaRPr>
                    </a:p>
                    <a:p>
                      <a:pPr marL="342900" marR="0" indent="-342900" algn="l" defTabSz="10882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endParaRPr lang="ru-RU" sz="1800" baseline="0" dirty="0" smtClean="0">
                        <a:latin typeface="Century" panose="02040604050505020304" pitchFamily="18" charset="0"/>
                        <a:cs typeface="Arial" panose="020B0604020202020204" pitchFamily="34" charset="0"/>
                      </a:endParaRPr>
                    </a:p>
                    <a:p>
                      <a:pPr marL="342900" marR="0" indent="-342900" algn="l" defTabSz="10882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sz="1800" baseline="0" dirty="0" smtClean="0">
                          <a:latin typeface="Century" panose="02040604050505020304" pitchFamily="18" charset="0"/>
                          <a:cs typeface="Arial" panose="020B0604020202020204" pitchFamily="34" charset="0"/>
                        </a:rPr>
                        <a:t>Заявка </a:t>
                      </a:r>
                      <a:r>
                        <a:rPr lang="ru-RU" sz="1800" baseline="0" dirty="0" smtClean="0">
                          <a:latin typeface="Century" panose="02040604050505020304" pitchFamily="18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ru-RU" sz="1800" dirty="0" smtClean="0">
                          <a:latin typeface="Century" panose="02040604050505020304" pitchFamily="18" charset="0"/>
                          <a:cs typeface="Arial" panose="020B0604020202020204" pitchFamily="34" charset="0"/>
                        </a:rPr>
                        <a:t>.</a:t>
                      </a:r>
                      <a:r>
                        <a:rPr lang="en-US" sz="1800" dirty="0" smtClean="0">
                          <a:latin typeface="Century" panose="02040604050505020304" pitchFamily="18" charset="0"/>
                          <a:cs typeface="Arial" panose="020B0604020202020204" pitchFamily="34" charset="0"/>
                        </a:rPr>
                        <a:t>pdf</a:t>
                      </a:r>
                      <a:r>
                        <a:rPr lang="en-US" sz="1800" baseline="0" dirty="0" smtClean="0">
                          <a:latin typeface="Century" panose="020406040505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800" baseline="0" dirty="0" smtClean="0">
                          <a:latin typeface="Century" panose="02040604050505020304" pitchFamily="18" charset="0"/>
                          <a:cs typeface="Arial" panose="020B0604020202020204" pitchFamily="34" charset="0"/>
                        </a:rPr>
                        <a:t>+ .</a:t>
                      </a:r>
                      <a:r>
                        <a:rPr lang="en-US" sz="1800" baseline="0" dirty="0" smtClean="0">
                          <a:latin typeface="Century" panose="02040604050505020304" pitchFamily="18" charset="0"/>
                          <a:cs typeface="Arial" panose="020B0604020202020204" pitchFamily="34" charset="0"/>
                        </a:rPr>
                        <a:t>word</a:t>
                      </a:r>
                      <a:r>
                        <a:rPr lang="ru-RU" sz="1800" baseline="0" dirty="0" smtClean="0">
                          <a:latin typeface="Century" panose="02040604050505020304" pitchFamily="18" charset="0"/>
                          <a:cs typeface="Arial" panose="020B0604020202020204" pitchFamily="34" charset="0"/>
                        </a:rPr>
                        <a:t>);</a:t>
                      </a:r>
                    </a:p>
                    <a:p>
                      <a:pPr marL="342900" marR="0" indent="-342900" algn="l" defTabSz="10882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sz="1800" baseline="0" dirty="0" smtClean="0">
                          <a:latin typeface="Century" panose="02040604050505020304" pitchFamily="18" charset="0"/>
                          <a:cs typeface="Arial" panose="020B0604020202020204" pitchFamily="34" charset="0"/>
                        </a:rPr>
                        <a:t>согласие научного руководителя на сопровождение (</a:t>
                      </a:r>
                      <a:r>
                        <a:rPr lang="ru-RU" sz="1800" dirty="0" smtClean="0">
                          <a:latin typeface="Century" panose="02040604050505020304" pitchFamily="18" charset="0"/>
                          <a:cs typeface="Arial" panose="020B0604020202020204" pitchFamily="34" charset="0"/>
                        </a:rPr>
                        <a:t>.</a:t>
                      </a:r>
                      <a:r>
                        <a:rPr lang="en-US" sz="1800" dirty="0" smtClean="0">
                          <a:latin typeface="Century" panose="02040604050505020304" pitchFamily="18" charset="0"/>
                          <a:cs typeface="Arial" panose="020B0604020202020204" pitchFamily="34" charset="0"/>
                        </a:rPr>
                        <a:t>pdf</a:t>
                      </a:r>
                      <a:r>
                        <a:rPr lang="en-US" sz="1800" baseline="0" dirty="0" smtClean="0">
                          <a:latin typeface="Century" panose="020406040505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800" baseline="0" dirty="0" smtClean="0">
                          <a:latin typeface="Century" panose="02040604050505020304" pitchFamily="18" charset="0"/>
                          <a:cs typeface="Arial" panose="020B0604020202020204" pitchFamily="34" charset="0"/>
                        </a:rPr>
                        <a:t>);</a:t>
                      </a:r>
                    </a:p>
                    <a:p>
                      <a:pPr marL="342900" marR="0" indent="-342900" algn="l" defTabSz="10882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sz="1800" baseline="0" dirty="0" smtClean="0">
                          <a:latin typeface="Century" panose="02040604050505020304" pitchFamily="18" charset="0"/>
                          <a:cs typeface="Arial" panose="020B0604020202020204" pitchFamily="34" charset="0"/>
                        </a:rPr>
                        <a:t>письмо-рекомендация от руководителя муниципального органа управления образованием (</a:t>
                      </a:r>
                      <a:r>
                        <a:rPr lang="ru-RU" sz="1800" dirty="0" smtClean="0">
                          <a:latin typeface="Century" panose="02040604050505020304" pitchFamily="18" charset="0"/>
                          <a:cs typeface="Arial" panose="020B0604020202020204" pitchFamily="34" charset="0"/>
                        </a:rPr>
                        <a:t>.</a:t>
                      </a:r>
                      <a:r>
                        <a:rPr lang="en-US" sz="1800" dirty="0" smtClean="0">
                          <a:latin typeface="Century" panose="02040604050505020304" pitchFamily="18" charset="0"/>
                          <a:cs typeface="Arial" panose="020B0604020202020204" pitchFamily="34" charset="0"/>
                        </a:rPr>
                        <a:t>pdf</a:t>
                      </a:r>
                      <a:r>
                        <a:rPr lang="en-US" sz="1800" baseline="0" dirty="0" smtClean="0">
                          <a:latin typeface="Century" panose="020406040505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800" baseline="0" dirty="0" smtClean="0">
                          <a:latin typeface="Century" panose="02040604050505020304" pitchFamily="18" charset="0"/>
                          <a:cs typeface="Arial" panose="020B0604020202020204" pitchFamily="34" charset="0"/>
                        </a:rPr>
                        <a:t>).</a:t>
                      </a:r>
                      <a:endParaRPr lang="en-US" sz="1800" baseline="0" dirty="0" smtClean="0">
                        <a:latin typeface="Century" panose="02040604050505020304" pitchFamily="18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33492" y="1820598"/>
            <a:ext cx="5876499" cy="4413615"/>
          </a:xfrm>
          <a:prstGeom prst="rect">
            <a:avLst/>
          </a:prstGeom>
        </p:spPr>
      </p:pic>
      <p:cxnSp>
        <p:nvCxnSpPr>
          <p:cNvPr id="10" name="Прямая со стрелкой 9"/>
          <p:cNvCxnSpPr/>
          <p:nvPr/>
        </p:nvCxnSpPr>
        <p:spPr>
          <a:xfrm>
            <a:off x="6080551" y="5302641"/>
            <a:ext cx="717188" cy="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 rot="10800000" flipV="1">
            <a:off x="347451" y="167973"/>
            <a:ext cx="6793182" cy="523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1088284" rtl="0"/>
            <a:r>
              <a:rPr lang="ru-RU" sz="2799" b="1" kern="1200" dirty="0" smtClean="0">
                <a:solidFill>
                  <a:srgbClr val="1F497D">
                    <a:lumMod val="75000"/>
                  </a:srgbClr>
                </a:solidFill>
                <a:latin typeface="Century" panose="02040604050505020304" pitchFamily="18" charset="0"/>
                <a:ea typeface="+mn-ea"/>
                <a:cs typeface="Arial" panose="020B0604020202020204" pitchFamily="34" charset="0"/>
              </a:rPr>
              <a:t>ЗАЯВКА </a:t>
            </a:r>
            <a:r>
              <a:rPr lang="ru-RU" sz="2799" b="1" kern="1200" dirty="0" smtClean="0">
                <a:solidFill>
                  <a:srgbClr val="1F497D">
                    <a:lumMod val="75000"/>
                  </a:srgbClr>
                </a:solidFill>
                <a:latin typeface="Century" panose="02040604050505020304" pitchFamily="18" charset="0"/>
                <a:ea typeface="+mn-ea"/>
                <a:cs typeface="Arial" panose="020B0604020202020204" pitchFamily="34" charset="0"/>
              </a:rPr>
              <a:t>НА РИП</a:t>
            </a:r>
            <a:endParaRPr lang="ru-RU" sz="2799" b="1" kern="1200" dirty="0">
              <a:solidFill>
                <a:srgbClr val="1F497D">
                  <a:lumMod val="75000"/>
                </a:srgbClr>
              </a:solidFill>
              <a:latin typeface="Century" panose="02040604050505020304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7451" y="785939"/>
            <a:ext cx="4887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Century" panose="02040604050505020304" pitchFamily="18" charset="0"/>
              </a:rPr>
              <a:t>Кто может подать заявку?</a:t>
            </a:r>
            <a:endParaRPr lang="ru-RU" b="1" dirty="0">
              <a:latin typeface="Century" panose="02040604050505020304" pitchFamily="18" charset="0"/>
            </a:endParaRPr>
          </a:p>
        </p:txBody>
      </p:sp>
      <p:sp>
        <p:nvSpPr>
          <p:cNvPr id="15" name="Подзаголовок 2">
            <a:extLst>
              <a:ext uri="{FF2B5EF4-FFF2-40B4-BE49-F238E27FC236}">
                <a16:creationId xmlns:a16="http://schemas.microsoft.com/office/drawing/2014/main" id="{C993A097-12B0-4D5E-979F-E81C0EA90B07}"/>
              </a:ext>
            </a:extLst>
          </p:cNvPr>
          <p:cNvSpPr txBox="1">
            <a:spLocks/>
          </p:cNvSpPr>
          <p:nvPr/>
        </p:nvSpPr>
        <p:spPr>
          <a:xfrm>
            <a:off x="452316" y="1140220"/>
            <a:ext cx="11256470" cy="599815"/>
          </a:xfrm>
          <a:prstGeom prst="rect">
            <a:avLst/>
          </a:prstGeom>
        </p:spPr>
        <p:txBody>
          <a:bodyPr vert="horz" lIns="91419" tIns="45709" rIns="91419" bIns="45709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 defTabSz="914217">
              <a:buFont typeface="Wingdings" panose="05000000000000000000" pitchFamily="2" charset="2"/>
              <a:buChar char="ü"/>
            </a:pPr>
            <a:r>
              <a:rPr lang="ru-RU" sz="1800" dirty="0">
                <a:latin typeface="Century" panose="02040604050505020304" pitchFamily="18" charset="0"/>
                <a:cs typeface="Arial" panose="020B0604020202020204" pitchFamily="34" charset="0"/>
              </a:rPr>
              <a:t>образовательная организация реализующая инновационные проекты и программы</a:t>
            </a:r>
            <a: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anose="02040604050505020304" pitchFamily="18" charset="0"/>
                <a:cs typeface="Arial" panose="020B0604020202020204" pitchFamily="34" charset="0"/>
              </a:rPr>
              <a:t>*</a:t>
            </a:r>
            <a:r>
              <a:rPr lang="ru-RU" sz="1800" dirty="0">
                <a:latin typeface="Century" panose="02040604050505020304" pitchFamily="18" charset="0"/>
                <a:cs typeface="Arial" panose="020B0604020202020204" pitchFamily="34" charset="0"/>
              </a:rPr>
              <a:t>, имеющие существенное значение для обеспечения развития системы образования Московской области</a:t>
            </a:r>
            <a: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anose="02040604050505020304" pitchFamily="18" charset="0"/>
                <a:cs typeface="Arial" panose="020B0604020202020204" pitchFamily="34" charset="0"/>
              </a:rPr>
              <a:t>**</a:t>
            </a:r>
            <a:r>
              <a:rPr lang="ru-RU" sz="1800" dirty="0">
                <a:latin typeface="Century" panose="02040604050505020304" pitchFamily="18" charset="0"/>
                <a:cs typeface="Arial" panose="020B0604020202020204" pitchFamily="34" charset="0"/>
              </a:rPr>
              <a:t> </a:t>
            </a:r>
          </a:p>
          <a:p>
            <a:pPr algn="l" defTabSz="914217"/>
            <a:endParaRPr lang="ru-RU" sz="1800" b="1" dirty="0" smtClean="0">
              <a:solidFill>
                <a:schemeClr val="accent6">
                  <a:lumMod val="75000"/>
                </a:schemeClr>
              </a:solidFill>
              <a:latin typeface="Century" panose="02040604050505020304" pitchFamily="18" charset="0"/>
              <a:cs typeface="Arial" panose="020B0604020202020204" pitchFamily="34" charset="0"/>
            </a:endParaRPr>
          </a:p>
          <a:p>
            <a:pPr algn="l" defTabSz="914217"/>
            <a:endParaRPr lang="ru-RU" sz="1800" b="1" dirty="0">
              <a:solidFill>
                <a:prstClr val="black"/>
              </a:solidFill>
              <a:latin typeface="Calibri"/>
            </a:endParaRP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259294"/>
              </p:ext>
            </p:extLst>
          </p:nvPr>
        </p:nvGraphicFramePr>
        <p:xfrm>
          <a:off x="82373" y="6338875"/>
          <a:ext cx="11849295" cy="48768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tableStyleId>{5940675A-B579-460E-94D1-54222C63F5DA}</a:tableStyleId>
              </a:tblPr>
              <a:tblGrid>
                <a:gridCol w="6045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447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0259"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entury" panose="02040604050505020304" pitchFamily="18" charset="0"/>
                          <a:cs typeface="Arial" panose="020B0604020202020204" pitchFamily="34" charset="0"/>
                        </a:rPr>
                        <a:t>*</a:t>
                      </a:r>
                      <a:endParaRPr lang="ru-RU" sz="10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Century" panose="020406040505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10882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Century" panose="02040604050505020304" pitchFamily="18" charset="0"/>
                          <a:cs typeface="Arial" panose="020B0604020202020204" pitchFamily="34" charset="0"/>
                        </a:rPr>
                        <a:t>Образовательная организация, которая разрабатывает новые методики обучения, учебные программы или применяет стандартные, но в необычных условиях.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41698096"/>
                  </a:ext>
                </a:extLst>
              </a:tr>
              <a:tr h="200259"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entury" panose="02040604050505020304" pitchFamily="18" charset="0"/>
                          <a:cs typeface="Arial" panose="020B0604020202020204" pitchFamily="34" charset="0"/>
                        </a:rPr>
                        <a:t>**</a:t>
                      </a:r>
                      <a:endParaRPr lang="ru-RU" sz="10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Century" panose="020406040505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10882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u="none" dirty="0" smtClean="0">
                          <a:latin typeface="Century" panose="02040604050505020304" pitchFamily="18" charset="0"/>
                          <a:cs typeface="Arial" panose="020B0604020202020204" pitchFamily="34" charset="0"/>
                        </a:rPr>
                        <a:t>Каждая инновационная площадка разрабатывает проект, который решает одну из проблем современного образования.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40633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58577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одзаголовок 2">
            <a:extLst>
              <a:ext uri="{FF2B5EF4-FFF2-40B4-BE49-F238E27FC236}">
                <a16:creationId xmlns:a16="http://schemas.microsoft.com/office/drawing/2014/main" id="{6679DAD6-79FA-4ACF-8135-45E040F87F73}"/>
              </a:ext>
            </a:extLst>
          </p:cNvPr>
          <p:cNvSpPr txBox="1">
            <a:spLocks/>
          </p:cNvSpPr>
          <p:nvPr/>
        </p:nvSpPr>
        <p:spPr>
          <a:xfrm>
            <a:off x="681433" y="515174"/>
            <a:ext cx="8699955" cy="599815"/>
          </a:xfrm>
          <a:prstGeom prst="rect">
            <a:avLst/>
          </a:prstGeom>
        </p:spPr>
        <p:txBody>
          <a:bodyPr vert="horz" lIns="91419" tIns="45709" rIns="91419" bIns="45709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217" rtl="0" eaLnBrk="1" fontAlgn="auto" latinLnBrk="0" hangingPunct="1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3599" b="1" i="0" u="none" strike="noStrike" kern="1200" cap="none" spc="0" normalizeH="0" baseline="0" noProof="0" dirty="0">
              <a:ln>
                <a:noFill/>
              </a:ln>
              <a:solidFill>
                <a:srgbClr val="1D3152"/>
              </a:solidFill>
              <a:effectLst/>
              <a:uLnTx/>
              <a:uFillTx/>
              <a:latin typeface="Calibri"/>
              <a:ea typeface="+mn-ea"/>
              <a:cs typeface="+mn-cs"/>
              <a:sym typeface="Helvetica Neue"/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10800000" flipV="1">
            <a:off x="374071" y="342575"/>
            <a:ext cx="948482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08828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Century" panose="02040604050505020304" pitchFamily="18" charset="0"/>
                <a:cs typeface="Arial" panose="020B0604020202020204" pitchFamily="34" charset="0"/>
                <a:sym typeface="Helvetica Neue"/>
              </a:rPr>
              <a:t>РЕКОМЕНДУЕМЫЕ </a:t>
            </a:r>
            <a:r>
              <a:rPr lang="ru-RU" sz="2400" b="1" kern="1200" dirty="0">
                <a:solidFill>
                  <a:schemeClr val="tx2">
                    <a:lumMod val="75000"/>
                  </a:schemeClr>
                </a:solidFill>
                <a:latin typeface="Century" panose="02040604050505020304" pitchFamily="18" charset="0"/>
                <a:cs typeface="Arial" panose="020B0604020202020204" pitchFamily="34" charset="0"/>
              </a:rPr>
              <a:t>ПРИОРИТЕТЫ РАБОТЫ РИП </a:t>
            </a:r>
            <a:endParaRPr lang="ru-RU" sz="2400" b="1" kern="1200" dirty="0" smtClean="0">
              <a:solidFill>
                <a:schemeClr val="tx2">
                  <a:lumMod val="75000"/>
                </a:schemeClr>
              </a:solidFill>
              <a:latin typeface="Century" panose="02040604050505020304" pitchFamily="18" charset="0"/>
              <a:cs typeface="Arial" panose="020B0604020202020204" pitchFamily="34" charset="0"/>
            </a:endParaRPr>
          </a:p>
          <a:p>
            <a:pPr marL="0" marR="0" lvl="0" indent="0" algn="l" defTabSz="108828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Century" panose="02040604050505020304" pitchFamily="18" charset="0"/>
                <a:cs typeface="Arial" panose="020B0604020202020204" pitchFamily="34" charset="0"/>
                <a:sym typeface="Helvetica Neue"/>
              </a:rPr>
              <a:t>(на 2026-2028 годы)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Century" panose="02040604050505020304" pitchFamily="18" charset="0"/>
              <a:cs typeface="Arial" panose="020B0604020202020204" pitchFamily="34" charset="0"/>
              <a:sym typeface="Helvetica Neue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F6AC9B4-6C79-4256-8631-65E4D2151DC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053729" y="316310"/>
            <a:ext cx="1727837" cy="26438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07480" y="5184242"/>
            <a:ext cx="4868561" cy="923330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F497D">
                  <a:lumMod val="75000"/>
                </a:srgbClr>
              </a:buClr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" panose="02040604050505020304" pitchFamily="18" charset="0"/>
                <a:ea typeface="+mn-ea"/>
                <a:cs typeface="+mn-cs"/>
                <a:sym typeface="Helvetica Neue"/>
              </a:rPr>
              <a:t>Уклад образовательной организации как основа воспитательного процесса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7480" y="3864854"/>
            <a:ext cx="4868561" cy="923330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F497D">
                  <a:lumMod val="75000"/>
                </a:srgbClr>
              </a:buClr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" panose="02040604050505020304" pitchFamily="18" charset="0"/>
                <a:ea typeface="+mn-ea"/>
                <a:cs typeface="+mn-cs"/>
                <a:sym typeface="Helvetica Neue"/>
              </a:rPr>
              <a:t>Социальное партнёрство как фактор повышения качества образования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902036" y="1797505"/>
            <a:ext cx="5701885" cy="1039708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1F497D">
                  <a:lumMod val="75000"/>
                </a:srgbClr>
              </a:buClr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" panose="02040604050505020304" pitchFamily="18" charset="0"/>
                <a:ea typeface="+mn-ea"/>
                <a:cs typeface="+mn-cs"/>
                <a:sym typeface="Helvetica Neue"/>
              </a:rPr>
              <a:t>Новые формы, методы </a:t>
            </a: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" panose="02040604050505020304" pitchFamily="18" charset="0"/>
                <a:ea typeface="+mn-ea"/>
                <a:cs typeface="+mn-cs"/>
                <a:sym typeface="Helvetica Neue"/>
              </a:rPr>
              <a:t>и 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" panose="02040604050505020304" pitchFamily="18" charset="0"/>
                <a:ea typeface="+mn-ea"/>
                <a:cs typeface="+mn-cs"/>
                <a:sym typeface="Helvetica Neue"/>
              </a:rPr>
              <a:t>средства </a:t>
            </a: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" panose="02040604050505020304" pitchFamily="18" charset="0"/>
                <a:ea typeface="+mn-ea"/>
                <a:cs typeface="+mn-cs"/>
                <a:sym typeface="Helvetica Neue"/>
              </a:rPr>
              <a:t>формирования инженерного мышления и технологических компетенций у обучающихся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902031" y="4165337"/>
            <a:ext cx="5701885" cy="923330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F497D">
                  <a:lumMod val="75000"/>
                </a:srgbClr>
              </a:buClr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" panose="02040604050505020304" pitchFamily="18" charset="0"/>
                <a:ea typeface="+mn-ea"/>
                <a:cs typeface="+mn-cs"/>
                <a:sym typeface="Helvetica Neue"/>
              </a:rPr>
              <a:t>Модель сопровождения 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" panose="02040604050505020304" pitchFamily="18" charset="0"/>
                <a:ea typeface="+mn-ea"/>
                <a:cs typeface="+mn-cs"/>
                <a:sym typeface="Helvetica Neue"/>
              </a:rPr>
              <a:t>«</a:t>
            </a:r>
            <a:r>
              <a:rPr kumimoji="0" lang="ru-RU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" panose="02040604050505020304" pitchFamily="18" charset="0"/>
                <a:ea typeface="+mn-ea"/>
                <a:cs typeface="+mn-cs"/>
                <a:sym typeface="Helvetica Neue"/>
              </a:rPr>
              <a:t>родительства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" panose="02040604050505020304" pitchFamily="18" charset="0"/>
                <a:ea typeface="+mn-ea"/>
                <a:cs typeface="+mn-cs"/>
                <a:sym typeface="Helvetica Neue"/>
              </a:rPr>
              <a:t>» </a:t>
            </a: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" panose="02040604050505020304" pitchFamily="18" charset="0"/>
                <a:ea typeface="+mn-ea"/>
                <a:cs typeface="+mn-cs"/>
                <a:sym typeface="Helvetica Neue"/>
              </a:rPr>
              <a:t>в условиях образовательной организации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07480" y="1797505"/>
            <a:ext cx="4868561" cy="1671291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1F497D">
                  <a:lumMod val="75000"/>
                </a:srgbClr>
              </a:buClr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" panose="02040604050505020304" pitchFamily="18" charset="0"/>
                <a:ea typeface="+mn-ea"/>
                <a:cs typeface="+mn-cs"/>
                <a:sym typeface="Helvetica Neue"/>
              </a:rPr>
              <a:t>Совершенствование педагогических технологий, форм, методов и средств обучения, направленных на обеспечение качества 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" panose="02040604050505020304" pitchFamily="18" charset="0"/>
                <a:ea typeface="+mn-ea"/>
                <a:cs typeface="+mn-cs"/>
                <a:sym typeface="Helvetica Neue"/>
              </a:rPr>
              <a:t>естественно-научного/ математического </a:t>
            </a: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" panose="02040604050505020304" pitchFamily="18" charset="0"/>
                <a:ea typeface="+mn-ea"/>
                <a:cs typeface="+mn-cs"/>
                <a:sym typeface="Helvetica Neue"/>
              </a:rPr>
              <a:t>образования в школе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902031" y="2981421"/>
            <a:ext cx="5701885" cy="1039708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1F497D">
                  <a:lumMod val="75000"/>
                </a:srgbClr>
              </a:buClr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" panose="02040604050505020304" pitchFamily="18" charset="0"/>
                <a:ea typeface="+mn-ea"/>
                <a:cs typeface="+mn-cs"/>
                <a:sym typeface="Helvetica Neue"/>
              </a:rPr>
              <a:t>Цифровая трансформация и внедрение бережливых технологий управления образовательными организациями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7455982" y="1083186"/>
            <a:ext cx="4139740" cy="37337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F497D">
                  <a:lumMod val="75000"/>
                </a:srgbClr>
              </a:buClr>
              <a:buSzTx/>
              <a:buFontTx/>
              <a:buNone/>
              <a:tabLst/>
              <a:defRPr/>
            </a:pPr>
            <a:r>
              <a:rPr kumimoji="0" lang="ru-RU" sz="1400" b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" panose="02040604050505020304" pitchFamily="18" charset="0"/>
                <a:ea typeface="+mn-ea"/>
                <a:cs typeface="+mn-cs"/>
                <a:sym typeface="Helvetica Neue"/>
              </a:rPr>
              <a:t>Принято РУМО от 15.04.2025 протокол №2/25 </a:t>
            </a:r>
            <a:endParaRPr kumimoji="0" lang="ru-RU" sz="1400" b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" panose="02040604050505020304" pitchFamily="18" charset="0"/>
              <a:ea typeface="+mn-ea"/>
              <a:cs typeface="+mn-cs"/>
              <a:sym typeface="Helvetica Neue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902031" y="5238360"/>
            <a:ext cx="5701885" cy="869212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F497D">
                  <a:lumMod val="75000"/>
                </a:srgbClr>
              </a:buClr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" panose="02040604050505020304" pitchFamily="18" charset="0"/>
                <a:ea typeface="+mn-ea"/>
                <a:cs typeface="+mn-cs"/>
                <a:sym typeface="Helvetica Neue"/>
              </a:rPr>
              <a:t>Методики выявления, поддержки и комплексного сопровождения одаренных детей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" panose="02040604050505020304" pitchFamily="18" charset="0"/>
              <a:ea typeface="+mn-ea"/>
              <a:cs typeface="+mn-cs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760579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>
            <a:extLst>
              <a:ext uri="{FF2B5EF4-FFF2-40B4-BE49-F238E27FC236}">
                <a16:creationId xmlns:a16="http://schemas.microsoft.com/office/drawing/2014/main" id="{C993A097-12B0-4D5E-979F-E81C0EA90B07}"/>
              </a:ext>
            </a:extLst>
          </p:cNvPr>
          <p:cNvSpPr txBox="1">
            <a:spLocks/>
          </p:cNvSpPr>
          <p:nvPr/>
        </p:nvSpPr>
        <p:spPr>
          <a:xfrm>
            <a:off x="681433" y="1012104"/>
            <a:ext cx="4694608" cy="599815"/>
          </a:xfrm>
          <a:prstGeom prst="rect">
            <a:avLst/>
          </a:prstGeom>
        </p:spPr>
        <p:txBody>
          <a:bodyPr vert="horz" lIns="91419" tIns="45709" rIns="91419" bIns="45709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914217"/>
            <a:endParaRPr lang="ru-RU" b="1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233856" y="215035"/>
            <a:ext cx="740131" cy="569331"/>
          </a:xfrm>
          <a:prstGeom prst="rect">
            <a:avLst/>
          </a:prstGeom>
        </p:spPr>
      </p:pic>
      <p:sp>
        <p:nvSpPr>
          <p:cNvPr id="17" name="Подзаголовок 2">
            <a:extLst>
              <a:ext uri="{FF2B5EF4-FFF2-40B4-BE49-F238E27FC236}">
                <a16:creationId xmlns:a16="http://schemas.microsoft.com/office/drawing/2014/main" id="{6679DAD6-79FA-4ACF-8135-45E040F87F73}"/>
              </a:ext>
            </a:extLst>
          </p:cNvPr>
          <p:cNvSpPr txBox="1">
            <a:spLocks/>
          </p:cNvSpPr>
          <p:nvPr/>
        </p:nvSpPr>
        <p:spPr>
          <a:xfrm>
            <a:off x="681433" y="515174"/>
            <a:ext cx="8699955" cy="599815"/>
          </a:xfrm>
          <a:prstGeom prst="rect">
            <a:avLst/>
          </a:prstGeom>
        </p:spPr>
        <p:txBody>
          <a:bodyPr vert="horz" lIns="91419" tIns="45709" rIns="91419" bIns="45709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914217">
              <a:lnSpc>
                <a:spcPct val="80000"/>
              </a:lnSpc>
            </a:pPr>
            <a:endParaRPr lang="ru-RU" sz="3599" b="1" dirty="0">
              <a:solidFill>
                <a:srgbClr val="1D3152"/>
              </a:solidFill>
              <a:latin typeface="Calibri"/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10800000" flipV="1">
            <a:off x="328178" y="204898"/>
            <a:ext cx="840018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1088284" rtl="0"/>
            <a:r>
              <a:rPr lang="ru-RU" sz="2400" b="1" kern="1200" dirty="0" smtClean="0">
                <a:solidFill>
                  <a:schemeClr val="tx2">
                    <a:lumMod val="75000"/>
                  </a:schemeClr>
                </a:solidFill>
                <a:latin typeface="Century" panose="02040604050505020304" pitchFamily="18" charset="0"/>
                <a:ea typeface="+mn-ea"/>
                <a:cs typeface="Arial" panose="020B0604020202020204" pitchFamily="34" charset="0"/>
              </a:rPr>
              <a:t>ПРИМЕРЫ ВИДОВ «ПРОДУКТОВ»</a:t>
            </a:r>
          </a:p>
          <a:p>
            <a:pPr algn="l" defTabSz="1088284" rtl="0"/>
            <a:r>
              <a:rPr lang="ru-RU" sz="2400" b="1" kern="1200" dirty="0" smtClean="0">
                <a:solidFill>
                  <a:schemeClr val="tx2">
                    <a:lumMod val="75000"/>
                  </a:schemeClr>
                </a:solidFill>
                <a:latin typeface="Century" panose="02040604050505020304" pitchFamily="18" charset="0"/>
                <a:ea typeface="+mn-ea"/>
                <a:cs typeface="Arial" panose="020B0604020202020204" pitchFamily="34" charset="0"/>
              </a:rPr>
              <a:t> ДЛЯ ДИССЕМИНАЦИИ</a:t>
            </a:r>
            <a:endParaRPr lang="ru-RU" sz="2400" b="1" kern="1200" dirty="0">
              <a:solidFill>
                <a:schemeClr val="tx2">
                  <a:lumMod val="75000"/>
                </a:schemeClr>
              </a:solidFill>
              <a:latin typeface="Century" panose="02040604050505020304" pitchFamily="18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F6AC9B4-6C79-4256-8631-65E4D2151DC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463526" y="382983"/>
            <a:ext cx="1727837" cy="264380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10238609" y="5118151"/>
            <a:ext cx="1473924" cy="2374106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/>
        </p:spPr>
        <p:style>
          <a:lnRef idx="0">
            <a:scrgbClr r="0" g="0" b="0"/>
          </a:lnRef>
          <a:fillRef idx="1">
            <a:scrgbClr r="0" g="0" b="0"/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214129883"/>
              </p:ext>
            </p:extLst>
          </p:nvPr>
        </p:nvGraphicFramePr>
        <p:xfrm>
          <a:off x="5734547" y="927531"/>
          <a:ext cx="6185841" cy="58687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0" name="Прямоугольник 19"/>
          <p:cNvSpPr/>
          <p:nvPr/>
        </p:nvSpPr>
        <p:spPr>
          <a:xfrm>
            <a:off x="232643" y="1114989"/>
            <a:ext cx="5282912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latin typeface="Century" panose="02040604050505020304" pitchFamily="18" charset="0"/>
              </a:rPr>
              <a:t>В чем заключается новизна вашего продукта по сравнению с существующими решениями</a:t>
            </a:r>
            <a:r>
              <a:rPr lang="ru-RU" dirty="0">
                <a:latin typeface="Century" panose="02040604050505020304" pitchFamily="18" charset="0"/>
              </a:rPr>
              <a:t>? </a:t>
            </a:r>
            <a:endParaRPr lang="ru-RU" dirty="0" smtClean="0">
              <a:latin typeface="Century" panose="0204060405050502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latin typeface="Century" panose="02040604050505020304" pitchFamily="18" charset="0"/>
              </a:rPr>
              <a:t>Какие уникальные функции или технологии продукта вы используете</a:t>
            </a:r>
            <a:r>
              <a:rPr lang="ru-RU" dirty="0">
                <a:latin typeface="Century" panose="02040604050505020304" pitchFamily="18" charset="0"/>
              </a:rPr>
              <a:t>? </a:t>
            </a:r>
            <a:endParaRPr lang="ru-RU" dirty="0" smtClean="0">
              <a:latin typeface="Century" panose="0204060405050502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latin typeface="Century" panose="02040604050505020304" pitchFamily="18" charset="0"/>
              </a:rPr>
              <a:t>Опишите качественные или количественные эффекты от внедрения продукта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latin typeface="Century" panose="02040604050505020304" pitchFamily="18" charset="0"/>
              </a:rPr>
              <a:t>Как ваш продукт решает проблемы, с которыми сталкиваются пользователи в сфере образования</a:t>
            </a:r>
            <a:r>
              <a:rPr lang="ru-RU" dirty="0">
                <a:latin typeface="Century" panose="02040604050505020304" pitchFamily="18" charset="0"/>
              </a:rPr>
              <a:t>? </a:t>
            </a:r>
            <a:endParaRPr lang="ru-RU" dirty="0" smtClean="0">
              <a:latin typeface="Century" panose="0204060405050502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latin typeface="Century" panose="02040604050505020304" pitchFamily="18" charset="0"/>
              </a:rPr>
              <a:t>Есть ли у вас идеи для новых функций или улучшений</a:t>
            </a:r>
            <a:r>
              <a:rPr lang="ru-RU" dirty="0">
                <a:latin typeface="Century" panose="02040604050505020304" pitchFamily="18" charset="0"/>
              </a:rPr>
              <a:t>? </a:t>
            </a:r>
            <a:endParaRPr lang="ru-RU" dirty="0" smtClean="0">
              <a:latin typeface="Century" panose="020406040505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63507" y="515174"/>
            <a:ext cx="2613646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Century" panose="02040604050505020304" pitchFamily="18" charset="0"/>
              </a:rPr>
              <a:t>САЙТ – не относится!</a:t>
            </a:r>
            <a:endParaRPr lang="ru-RU" b="1" dirty="0"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401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>
            <a:extLst>
              <a:ext uri="{FF2B5EF4-FFF2-40B4-BE49-F238E27FC236}">
                <a16:creationId xmlns:a16="http://schemas.microsoft.com/office/drawing/2014/main" id="{C993A097-12B0-4D5E-979F-E81C0EA90B07}"/>
              </a:ext>
            </a:extLst>
          </p:cNvPr>
          <p:cNvSpPr txBox="1">
            <a:spLocks/>
          </p:cNvSpPr>
          <p:nvPr/>
        </p:nvSpPr>
        <p:spPr>
          <a:xfrm>
            <a:off x="681433" y="1012104"/>
            <a:ext cx="4694608" cy="599815"/>
          </a:xfrm>
          <a:prstGeom prst="rect">
            <a:avLst/>
          </a:prstGeom>
        </p:spPr>
        <p:txBody>
          <a:bodyPr vert="horz" lIns="91419" tIns="45709" rIns="91419" bIns="45709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914217"/>
            <a:endParaRPr lang="ru-RU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Подзаголовок 2">
            <a:extLst>
              <a:ext uri="{FF2B5EF4-FFF2-40B4-BE49-F238E27FC236}">
                <a16:creationId xmlns:a16="http://schemas.microsoft.com/office/drawing/2014/main" id="{6679DAD6-79FA-4ACF-8135-45E040F87F73}"/>
              </a:ext>
            </a:extLst>
          </p:cNvPr>
          <p:cNvSpPr txBox="1">
            <a:spLocks/>
          </p:cNvSpPr>
          <p:nvPr/>
        </p:nvSpPr>
        <p:spPr>
          <a:xfrm>
            <a:off x="681433" y="515174"/>
            <a:ext cx="8699955" cy="599815"/>
          </a:xfrm>
          <a:prstGeom prst="rect">
            <a:avLst/>
          </a:prstGeom>
        </p:spPr>
        <p:txBody>
          <a:bodyPr vert="horz" lIns="91419" tIns="45709" rIns="91419" bIns="45709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914217">
              <a:lnSpc>
                <a:spcPct val="80000"/>
              </a:lnSpc>
            </a:pPr>
            <a:endParaRPr lang="ru-RU" sz="3599" b="1" dirty="0">
              <a:solidFill>
                <a:srgbClr val="1D3152"/>
              </a:solidFill>
              <a:latin typeface="Calibri"/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10800000" flipV="1">
            <a:off x="458639" y="276464"/>
            <a:ext cx="90937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1088284" rtl="0"/>
            <a:r>
              <a:rPr lang="ru-RU" sz="2400" b="1" kern="1200" dirty="0" smtClean="0">
                <a:solidFill>
                  <a:schemeClr val="tx2">
                    <a:lumMod val="75000"/>
                  </a:schemeClr>
                </a:solidFill>
                <a:latin typeface="Century" panose="02040604050505020304" pitchFamily="18" charset="0"/>
                <a:ea typeface="+mn-ea"/>
                <a:cs typeface="Arial" panose="020B0604020202020204" pitchFamily="34" charset="0"/>
              </a:rPr>
              <a:t>ПОКАЗАТЕЛИ ИЗМЕРЕНИЯ КАЧЕСТВА ИННОВАЦИОННОГО «ПРОДУКТА»</a:t>
            </a:r>
            <a:endParaRPr lang="ru-RU" sz="2400" b="1" kern="1200" dirty="0">
              <a:solidFill>
                <a:schemeClr val="tx2">
                  <a:lumMod val="75000"/>
                </a:schemeClr>
              </a:solidFill>
              <a:latin typeface="Century" panose="02040604050505020304" pitchFamily="18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F6AC9B4-6C79-4256-8631-65E4D2151DC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069718" y="276463"/>
            <a:ext cx="1727837" cy="26438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/>
          </p:nvPr>
        </p:nvGraphicFramePr>
        <p:xfrm>
          <a:off x="458639" y="1243758"/>
          <a:ext cx="11338916" cy="4785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15623">
                  <a:extLst>
                    <a:ext uri="{9D8B030D-6E8A-4147-A177-3AD203B41FA5}">
                      <a16:colId xmlns:a16="http://schemas.microsoft.com/office/drawing/2014/main" val="3368433789"/>
                    </a:ext>
                  </a:extLst>
                </a:gridCol>
                <a:gridCol w="9323293">
                  <a:extLst>
                    <a:ext uri="{9D8B030D-6E8A-4147-A177-3AD203B41FA5}">
                      <a16:colId xmlns:a16="http://schemas.microsoft.com/office/drawing/2014/main" val="21085504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Century" panose="02040604050505020304" pitchFamily="18" charset="0"/>
                        </a:rPr>
                        <a:t>Актуальность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Century" panose="02040604050505020304" pitchFamily="18" charset="0"/>
                        </a:rPr>
                        <a:t>Насколько инновация востребована в образовательной системе того или иного уровня в настоящее время с учетом тенденций развития и ключевых направлений государственной образовательной политики</a:t>
                      </a:r>
                      <a:endParaRPr lang="ru-RU" sz="1600" dirty="0">
                        <a:latin typeface="Century" panose="020406040505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89899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Century" panose="02040604050505020304" pitchFamily="18" charset="0"/>
                        </a:rPr>
                        <a:t>Потенциальная полезность</a:t>
                      </a:r>
                      <a:endParaRPr lang="ru-RU" sz="1600" b="1" dirty="0">
                        <a:latin typeface="Century" panose="020406040505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Century" panose="02040604050505020304" pitchFamily="18" charset="0"/>
                        </a:rPr>
                        <a:t>Насколько инновация способна решить ту или иную образовательную проблему или разрешить противоречие, наличие предполагаемых эффектов, направленных на оптимизацию образовательной системы</a:t>
                      </a:r>
                      <a:endParaRPr lang="ru-RU" sz="1600" dirty="0">
                        <a:latin typeface="Century" panose="020406040505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91286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Century" panose="02040604050505020304" pitchFamily="18" charset="0"/>
                        </a:rPr>
                        <a:t>Совместимость</a:t>
                      </a:r>
                      <a:endParaRPr lang="ru-RU" sz="1600" b="1" dirty="0">
                        <a:latin typeface="Century" panose="020406040505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Century" panose="02040604050505020304" pitchFamily="18" charset="0"/>
                        </a:rPr>
                        <a:t>Насколько предлагаемая инновация совместима с имеющейся образовательной практикой или имеет ли она потенциал разрушения указанной практики и требует ее радикального преобразования </a:t>
                      </a:r>
                      <a:endParaRPr lang="ru-RU" sz="1600" dirty="0">
                        <a:latin typeface="Century" panose="020406040505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53703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Century" panose="02040604050505020304" pitchFamily="18" charset="0"/>
                        </a:rPr>
                        <a:t>Сложность</a:t>
                      </a:r>
                      <a:endParaRPr lang="ru-RU" sz="1600" b="1" dirty="0">
                        <a:latin typeface="Century" panose="020406040505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Century" panose="02040604050505020304" pitchFamily="18" charset="0"/>
                        </a:rPr>
                        <a:t>Насколько предлагаемая инновация сложна для восприятия организаторами-реципиентами, требует ли ее использование специальной подготовки персонала</a:t>
                      </a:r>
                      <a:endParaRPr lang="ru-RU" sz="1600" dirty="0">
                        <a:latin typeface="Century" panose="020406040505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24673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Century" panose="02040604050505020304" pitchFamily="18" charset="0"/>
                        </a:rPr>
                        <a:t>Реализуемость</a:t>
                      </a:r>
                      <a:endParaRPr lang="ru-RU" sz="1600" b="1" dirty="0">
                        <a:latin typeface="Century" panose="020406040505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Century" panose="02040604050505020304" pitchFamily="18" charset="0"/>
                        </a:rPr>
                        <a:t>Насколько легко может быть реализована предлагаемая инновация, требует ли она специальной материально-технической базы, методического сопровождения и обеспечения. </a:t>
                      </a:r>
                      <a:endParaRPr lang="ru-RU" sz="1600" dirty="0">
                        <a:latin typeface="Century" panose="020406040505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76580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Century" panose="02040604050505020304" pitchFamily="18" charset="0"/>
                        </a:rPr>
                        <a:t>Контролируемость</a:t>
                      </a:r>
                      <a:endParaRPr lang="ru-RU" sz="1600" b="1" dirty="0">
                        <a:latin typeface="Century" panose="020406040505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Century" panose="02040604050505020304" pitchFamily="18" charset="0"/>
                        </a:rPr>
                        <a:t>Насколько возможно контролировать процесс внедрения инновации, наличествуют ли возможность промежуточного контроля в процессе ее внедрения </a:t>
                      </a:r>
                      <a:endParaRPr lang="ru-RU" sz="1600" dirty="0">
                        <a:latin typeface="Century" panose="020406040505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98136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Century" panose="02040604050505020304" pitchFamily="18" charset="0"/>
                        </a:rPr>
                        <a:t>Степень новизны</a:t>
                      </a:r>
                      <a:endParaRPr lang="ru-RU" sz="1600" b="1" dirty="0">
                        <a:latin typeface="Century" panose="020406040505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Century" panose="02040604050505020304" pitchFamily="18" charset="0"/>
                        </a:rPr>
                        <a:t>Каков уровень новизны в предполагаемой инновации: радикальная, модифицированная, комбинаторная </a:t>
                      </a:r>
                      <a:endParaRPr lang="ru-RU" sz="1600" dirty="0">
                        <a:latin typeface="Century" panose="020406040505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2726313"/>
                  </a:ext>
                </a:extLst>
              </a:tr>
            </a:tbl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6096000" y="6102293"/>
            <a:ext cx="58779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Century" panose="02040604050505020304" pitchFamily="18" charset="0"/>
              </a:rPr>
              <a:t>Концепция измерения инноваций в образовании /Под </a:t>
            </a:r>
            <a:r>
              <a:rPr lang="ru-RU" sz="1400" dirty="0" err="1">
                <a:latin typeface="Century" panose="02040604050505020304" pitchFamily="18" charset="0"/>
              </a:rPr>
              <a:t>научн</a:t>
            </a:r>
            <a:r>
              <a:rPr lang="ru-RU" sz="1400" dirty="0">
                <a:latin typeface="Century" panose="02040604050505020304" pitchFamily="18" charset="0"/>
              </a:rPr>
              <a:t>. ред. </a:t>
            </a:r>
            <a:r>
              <a:rPr lang="ru-RU" sz="1400" dirty="0" err="1">
                <a:latin typeface="Century" panose="02040604050505020304" pitchFamily="18" charset="0"/>
              </a:rPr>
              <a:t>к.п.н</a:t>
            </a:r>
            <a:r>
              <a:rPr lang="ru-RU" sz="1400" dirty="0">
                <a:latin typeface="Century" panose="02040604050505020304" pitchFamily="18" charset="0"/>
              </a:rPr>
              <a:t>., доцента Кравцова А.О. – СПб, 2024 – 30 с.</a:t>
            </a:r>
          </a:p>
        </p:txBody>
      </p:sp>
    </p:spTree>
    <p:extLst>
      <p:ext uri="{BB962C8B-B14F-4D97-AF65-F5344CB8AC3E}">
        <p14:creationId xmlns:p14="http://schemas.microsoft.com/office/powerpoint/2010/main" val="29775091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одзаголовок 2">
            <a:extLst>
              <a:ext uri="{FF2B5EF4-FFF2-40B4-BE49-F238E27FC236}">
                <a16:creationId xmlns:a16="http://schemas.microsoft.com/office/drawing/2014/main" id="{6679DAD6-79FA-4ACF-8135-45E040F87F73}"/>
              </a:ext>
            </a:extLst>
          </p:cNvPr>
          <p:cNvSpPr txBox="1">
            <a:spLocks/>
          </p:cNvSpPr>
          <p:nvPr/>
        </p:nvSpPr>
        <p:spPr>
          <a:xfrm>
            <a:off x="681433" y="515174"/>
            <a:ext cx="8699955" cy="599815"/>
          </a:xfrm>
          <a:prstGeom prst="rect">
            <a:avLst/>
          </a:prstGeom>
        </p:spPr>
        <p:txBody>
          <a:bodyPr vert="horz" lIns="91419" tIns="45709" rIns="91419" bIns="45709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914217">
              <a:lnSpc>
                <a:spcPct val="80000"/>
              </a:lnSpc>
            </a:pPr>
            <a:endParaRPr lang="ru-RU" sz="3599" b="1" dirty="0">
              <a:solidFill>
                <a:srgbClr val="1D3152"/>
              </a:solidFill>
              <a:latin typeface="Calibri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F6AC9B4-6C79-4256-8631-65E4D2151DC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10124302" y="373958"/>
            <a:ext cx="1727837" cy="264380"/>
          </a:xfrm>
          <a:prstGeom prst="rect">
            <a:avLst/>
          </a:prstGeom>
        </p:spPr>
      </p:pic>
      <p:sp>
        <p:nvSpPr>
          <p:cNvPr id="10" name="Shape 57">
            <a:extLst>
              <a:ext uri="{FF2B5EF4-FFF2-40B4-BE49-F238E27FC236}">
                <a16:creationId xmlns:a16="http://schemas.microsoft.com/office/drawing/2014/main" id="{78C2B84E-5686-4552-AEF4-5C16F9E18169}"/>
              </a:ext>
            </a:extLst>
          </p:cNvPr>
          <p:cNvSpPr/>
          <p:nvPr/>
        </p:nvSpPr>
        <p:spPr>
          <a:xfrm>
            <a:off x="681431" y="1277098"/>
            <a:ext cx="10160739" cy="3277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defRPr sz="16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>
              <a:buClr>
                <a:schemeClr val="accent6">
                  <a:lumMod val="75000"/>
                </a:schemeClr>
              </a:buClr>
            </a:pPr>
            <a:endParaRPr lang="ru-RU" sz="1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hape 57">
            <a:extLst>
              <a:ext uri="{FF2B5EF4-FFF2-40B4-BE49-F238E27FC236}">
                <a16:creationId xmlns:a16="http://schemas.microsoft.com/office/drawing/2014/main" id="{1532E183-3CDA-4F43-AE47-EC8C6945B75E}"/>
              </a:ext>
            </a:extLst>
          </p:cNvPr>
          <p:cNvSpPr/>
          <p:nvPr/>
        </p:nvSpPr>
        <p:spPr>
          <a:xfrm>
            <a:off x="681431" y="4456564"/>
            <a:ext cx="6919621" cy="3277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defRPr sz="16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marL="285750" indent="-285750">
              <a:buClr>
                <a:schemeClr val="accent6">
                  <a:lumMod val="75000"/>
                </a:schemeClr>
              </a:buClr>
            </a:pPr>
            <a:endParaRPr lang="ru-RU" sz="1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 rot="10800000" flipV="1">
            <a:off x="681431" y="1104717"/>
            <a:ext cx="9442871" cy="523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1088284" rtl="0"/>
            <a:r>
              <a:rPr lang="ru-RU" sz="2799" b="1" kern="1200" dirty="0">
                <a:solidFill>
                  <a:srgbClr val="1F497D">
                    <a:lumMod val="75000"/>
                  </a:srgbClr>
                </a:solidFill>
                <a:latin typeface="Century" panose="02040604050505020304" pitchFamily="18" charset="0"/>
                <a:ea typeface="+mn-ea"/>
                <a:cs typeface="Arial" panose="020B0604020202020204" pitchFamily="34" charset="0"/>
              </a:rPr>
              <a:t>КОНТАКТЫ РЕГИОНАЛЬНОГО ОПЕРАТОРА </a:t>
            </a:r>
            <a:r>
              <a:rPr lang="ru-RU" sz="2799" b="1" kern="1200" dirty="0" smtClean="0">
                <a:solidFill>
                  <a:srgbClr val="1F497D">
                    <a:lumMod val="75000"/>
                  </a:srgbClr>
                </a:solidFill>
                <a:latin typeface="Century" panose="02040604050505020304" pitchFamily="18" charset="0"/>
                <a:ea typeface="+mn-ea"/>
                <a:cs typeface="Arial" panose="020B0604020202020204" pitchFamily="34" charset="0"/>
              </a:rPr>
              <a:t>РИП</a:t>
            </a:r>
            <a:endParaRPr lang="ru-RU" sz="2799" b="1" kern="1200" dirty="0">
              <a:solidFill>
                <a:srgbClr val="1F497D">
                  <a:lumMod val="75000"/>
                </a:srgbClr>
              </a:solidFill>
              <a:latin typeface="Century" panose="02040604050505020304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B9DFD17D-0216-496D-A833-51F733F4D289}"/>
              </a:ext>
            </a:extLst>
          </p:cNvPr>
          <p:cNvSpPr/>
          <p:nvPr/>
        </p:nvSpPr>
        <p:spPr>
          <a:xfrm rot="10800000" flipV="1">
            <a:off x="5166272" y="2142515"/>
            <a:ext cx="4376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1088284" rtl="0"/>
            <a:r>
              <a:rPr lang="ru-RU" b="1" kern="1200" dirty="0" smtClean="0">
                <a:solidFill>
                  <a:schemeClr val="tx1"/>
                </a:solidFill>
                <a:latin typeface="Century" panose="02040604050505020304" pitchFamily="18" charset="0"/>
                <a:ea typeface="+mn-ea"/>
                <a:cs typeface="Arial" panose="020B0604020202020204" pitchFamily="34" charset="0"/>
              </a:rPr>
              <a:t>Кутузова Марина Геннадиевна,</a:t>
            </a:r>
            <a:endParaRPr lang="ru-RU" b="1" kern="1200" dirty="0">
              <a:solidFill>
                <a:schemeClr val="tx1"/>
              </a:solidFill>
              <a:latin typeface="Century" panose="02040604050505020304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A6B2A0EC-5010-4D9F-A633-167855BB4B2F}"/>
              </a:ext>
            </a:extLst>
          </p:cNvPr>
          <p:cNvSpPr/>
          <p:nvPr/>
        </p:nvSpPr>
        <p:spPr>
          <a:xfrm rot="10800000" flipV="1">
            <a:off x="5166272" y="2455961"/>
            <a:ext cx="53733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1088284" rtl="0"/>
            <a:r>
              <a:rPr lang="ru-RU" kern="1200" dirty="0" smtClean="0">
                <a:solidFill>
                  <a:schemeClr val="tx1"/>
                </a:solidFill>
                <a:latin typeface="Century" panose="02040604050505020304" pitchFamily="18" charset="0"/>
                <a:ea typeface="+mn-ea"/>
                <a:cs typeface="Arial" panose="020B0604020202020204" pitchFamily="34" charset="0"/>
              </a:rPr>
              <a:t>заместитель начальника Центра </a:t>
            </a:r>
            <a:endParaRPr lang="ru-RU" kern="1200" dirty="0">
              <a:solidFill>
                <a:schemeClr val="tx1"/>
              </a:solidFill>
              <a:latin typeface="Century" panose="02040604050505020304" pitchFamily="18" charset="0"/>
              <a:ea typeface="+mn-ea"/>
              <a:cs typeface="Arial" panose="020B0604020202020204" pitchFamily="34" charset="0"/>
            </a:endParaRPr>
          </a:p>
          <a:p>
            <a:pPr algn="l" defTabSz="1088284" rtl="0"/>
            <a:r>
              <a:rPr lang="ru-RU" kern="1200" dirty="0" smtClean="0">
                <a:solidFill>
                  <a:schemeClr val="tx1"/>
                </a:solidFill>
                <a:latin typeface="Century" panose="02040604050505020304" pitchFamily="18" charset="0"/>
                <a:ea typeface="+mn-ea"/>
                <a:cs typeface="Arial" panose="020B0604020202020204" pitchFamily="34" charset="0"/>
              </a:rPr>
              <a:t>стратегического </a:t>
            </a:r>
            <a:r>
              <a:rPr lang="ru-RU" kern="1200" dirty="0" smtClean="0">
                <a:solidFill>
                  <a:schemeClr val="tx1"/>
                </a:solidFill>
                <a:latin typeface="Century" panose="02040604050505020304" pitchFamily="18" charset="0"/>
                <a:ea typeface="+mn-ea"/>
                <a:cs typeface="Arial" panose="020B0604020202020204" pitchFamily="34" charset="0"/>
              </a:rPr>
              <a:t>развития</a:t>
            </a:r>
            <a:endParaRPr lang="ru-RU" kern="1200" dirty="0">
              <a:solidFill>
                <a:schemeClr val="tx1"/>
              </a:solidFill>
              <a:latin typeface="Century" panose="02040604050505020304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6" name="Shape 57">
            <a:extLst>
              <a:ext uri="{FF2B5EF4-FFF2-40B4-BE49-F238E27FC236}">
                <a16:creationId xmlns:a16="http://schemas.microsoft.com/office/drawing/2014/main" id="{78C2B84E-5686-4552-AEF4-5C16F9E18169}"/>
              </a:ext>
            </a:extLst>
          </p:cNvPr>
          <p:cNvSpPr/>
          <p:nvPr/>
        </p:nvSpPr>
        <p:spPr>
          <a:xfrm>
            <a:off x="5470160" y="5420217"/>
            <a:ext cx="5579585" cy="9269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defRPr sz="16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marL="285750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ru-RU" sz="1700" dirty="0">
                <a:latin typeface="Century" panose="02040604050505020304" pitchFamily="18" charset="0"/>
                <a:cs typeface="Arial" panose="020B0604020202020204" pitchFamily="34" charset="0"/>
              </a:rPr>
              <a:t>129344, г. Москва, ул. Енисейская, д. 3, корп. 3 , </a:t>
            </a:r>
            <a:r>
              <a:rPr lang="ru-RU" sz="1700" dirty="0" err="1">
                <a:latin typeface="Century" panose="02040604050505020304" pitchFamily="18" charset="0"/>
                <a:cs typeface="Arial" panose="020B0604020202020204" pitchFamily="34" charset="0"/>
              </a:rPr>
              <a:t>каб</a:t>
            </a:r>
            <a:r>
              <a:rPr lang="ru-RU" sz="1700" dirty="0">
                <a:latin typeface="Century" panose="02040604050505020304" pitchFamily="18" charset="0"/>
                <a:cs typeface="Arial" panose="020B0604020202020204" pitchFamily="34" charset="0"/>
              </a:rPr>
              <a:t>. 27 – КУРО</a:t>
            </a: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ru-RU" sz="1700" dirty="0">
                <a:latin typeface="Century" panose="02040604050505020304" pitchFamily="18" charset="0"/>
                <a:cs typeface="Arial" panose="020B0604020202020204" pitchFamily="34" charset="0"/>
              </a:rPr>
              <a:t>Тел.: +7(499) 189-59-51, доб. </a:t>
            </a:r>
            <a:r>
              <a:rPr lang="ru-RU" sz="1700" dirty="0" smtClean="0">
                <a:latin typeface="Century" panose="02040604050505020304" pitchFamily="18" charset="0"/>
                <a:cs typeface="Arial" panose="020B0604020202020204" pitchFamily="34" charset="0"/>
              </a:rPr>
              <a:t>305</a:t>
            </a:r>
            <a:endParaRPr lang="ru-RU" sz="1700" dirty="0">
              <a:latin typeface="Century" panose="02040604050505020304" pitchFamily="18" charset="0"/>
              <a:cs typeface="Arial" panose="020B0604020202020204" pitchFamily="34" charset="0"/>
            </a:endParaRPr>
          </a:p>
        </p:txBody>
      </p:sp>
      <p:pic>
        <p:nvPicPr>
          <p:cNvPr id="14" name="Picture 2" descr="C:\Users\egorova_ta\Desktop\contacts.jpg">
            <a:extLst>
              <a:ext uri="{FF2B5EF4-FFF2-40B4-BE49-F238E27FC236}">
                <a16:creationId xmlns:a16="http://schemas.microsoft.com/office/drawing/2014/main" id="{6FA63F1B-86D1-44EB-8B9F-E9A465E9EB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1431" y="3068333"/>
            <a:ext cx="3840369" cy="1772478"/>
          </a:xfrm>
          <a:prstGeom prst="rect">
            <a:avLst/>
          </a:prstGeom>
          <a:noFill/>
        </p:spPr>
      </p:pic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B9DFD17D-0216-496D-A833-51F733F4D289}"/>
              </a:ext>
            </a:extLst>
          </p:cNvPr>
          <p:cNvSpPr/>
          <p:nvPr/>
        </p:nvSpPr>
        <p:spPr>
          <a:xfrm rot="10800000" flipV="1">
            <a:off x="5243857" y="3451356"/>
            <a:ext cx="4376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1088284" rtl="0"/>
            <a:r>
              <a:rPr lang="ru-RU" b="1" kern="1200" dirty="0" smtClean="0">
                <a:solidFill>
                  <a:schemeClr val="tx1"/>
                </a:solidFill>
                <a:latin typeface="Century" panose="02040604050505020304" pitchFamily="18" charset="0"/>
                <a:ea typeface="+mn-ea"/>
                <a:cs typeface="Arial" panose="020B0604020202020204" pitchFamily="34" charset="0"/>
              </a:rPr>
              <a:t>Егорова Татьяна Александровна,</a:t>
            </a:r>
            <a:endParaRPr lang="ru-RU" b="1" kern="1200" dirty="0">
              <a:solidFill>
                <a:schemeClr val="tx1"/>
              </a:solidFill>
              <a:latin typeface="Century" panose="02040604050505020304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A6B2A0EC-5010-4D9F-A633-167855BB4B2F}"/>
              </a:ext>
            </a:extLst>
          </p:cNvPr>
          <p:cNvSpPr/>
          <p:nvPr/>
        </p:nvSpPr>
        <p:spPr>
          <a:xfrm rot="10800000" flipV="1">
            <a:off x="5243857" y="3770670"/>
            <a:ext cx="53733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1088284" rtl="0"/>
            <a:r>
              <a:rPr lang="ru-RU" kern="1200" dirty="0">
                <a:solidFill>
                  <a:schemeClr val="tx1"/>
                </a:solidFill>
                <a:latin typeface="Century" panose="02040604050505020304" pitchFamily="18" charset="0"/>
                <a:ea typeface="+mn-ea"/>
                <a:cs typeface="Arial" panose="020B0604020202020204" pitchFamily="34" charset="0"/>
              </a:rPr>
              <a:t>н</a:t>
            </a:r>
            <a:r>
              <a:rPr lang="ru-RU" kern="1200" dirty="0" smtClean="0">
                <a:solidFill>
                  <a:schemeClr val="tx1"/>
                </a:solidFill>
                <a:latin typeface="Century" panose="02040604050505020304" pitchFamily="18" charset="0"/>
                <a:ea typeface="+mn-ea"/>
                <a:cs typeface="Arial" panose="020B0604020202020204" pitchFamily="34" charset="0"/>
              </a:rPr>
              <a:t>ачальник отдела ОРПП</a:t>
            </a:r>
            <a:r>
              <a:rPr lang="ru-RU" kern="1200" dirty="0">
                <a:solidFill>
                  <a:schemeClr val="tx1"/>
                </a:solidFill>
                <a:latin typeface="Century" panose="02040604050505020304" pitchFamily="18" charset="0"/>
                <a:ea typeface="+mn-ea"/>
                <a:cs typeface="Arial" panose="020B0604020202020204" pitchFamily="34" charset="0"/>
              </a:rPr>
              <a:t> </a:t>
            </a:r>
            <a:r>
              <a:rPr lang="ru-RU" kern="1200" dirty="0" smtClean="0">
                <a:solidFill>
                  <a:schemeClr val="tx1"/>
                </a:solidFill>
                <a:latin typeface="Century" panose="02040604050505020304" pitchFamily="18" charset="0"/>
                <a:ea typeface="+mn-ea"/>
                <a:cs typeface="Arial" panose="020B0604020202020204" pitchFamily="34" charset="0"/>
              </a:rPr>
              <a:t>Центра </a:t>
            </a:r>
            <a:r>
              <a:rPr lang="ru-RU" kern="1200" dirty="0">
                <a:solidFill>
                  <a:schemeClr val="tx1"/>
                </a:solidFill>
                <a:latin typeface="Century" panose="02040604050505020304" pitchFamily="18" charset="0"/>
                <a:ea typeface="+mn-ea"/>
                <a:cs typeface="Arial" panose="020B0604020202020204" pitchFamily="34" charset="0"/>
              </a:rPr>
              <a:t>стратегического </a:t>
            </a:r>
            <a:r>
              <a:rPr lang="ru-RU" kern="1200" dirty="0" smtClean="0">
                <a:solidFill>
                  <a:schemeClr val="tx1"/>
                </a:solidFill>
                <a:latin typeface="Century" panose="02040604050505020304" pitchFamily="18" charset="0"/>
                <a:ea typeface="+mn-ea"/>
                <a:cs typeface="Arial" panose="020B0604020202020204" pitchFamily="34" charset="0"/>
              </a:rPr>
              <a:t>развития</a:t>
            </a:r>
            <a:endParaRPr lang="ru-RU" kern="1200" dirty="0">
              <a:solidFill>
                <a:schemeClr val="tx1"/>
              </a:solidFill>
              <a:latin typeface="Century" panose="02040604050505020304" pitchFamily="18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169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2">
            <a:extLst>
              <a:ext uri="{FF2B5EF4-FFF2-40B4-BE49-F238E27FC236}">
                <a16:creationId xmlns:a16="http://schemas.microsoft.com/office/drawing/2014/main" id="{4B6AEE6E-F352-469C-AE83-0D0B0F9D145B}"/>
              </a:ext>
            </a:extLst>
          </p:cNvPr>
          <p:cNvSpPr>
            <a:spLocks noGrp="1"/>
          </p:cNvSpPr>
          <p:nvPr/>
        </p:nvSpPr>
        <p:spPr>
          <a:xfrm>
            <a:off x="4092869" y="3201498"/>
            <a:ext cx="4372259" cy="981478"/>
          </a:xfrm>
          <a:prstGeom prst="rect">
            <a:avLst/>
          </a:prstGeom>
        </p:spPr>
        <p:txBody>
          <a:bodyPr vert="horz" lIns="91419" tIns="45709" rIns="91419" bIns="45709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914217">
              <a:spcBef>
                <a:spcPts val="0"/>
              </a:spcBef>
              <a:buClr>
                <a:srgbClr val="C0504D"/>
              </a:buClr>
              <a:buSzPts val="2700"/>
            </a:pPr>
            <a:r>
              <a:rPr lang="ru-RU" altLang="ru-RU" sz="6000" b="1" kern="0" spc="-50" dirty="0">
                <a:solidFill>
                  <a:srgbClr val="FFFFFF"/>
                </a:solidFill>
                <a:latin typeface="+mj-lt"/>
                <a:cs typeface="Arial" panose="020B0604020202020204" pitchFamily="34" charset="0"/>
                <a:sym typeface="Calibri" panose="020F0502020204030204" pitchFamily="34" charset="0"/>
              </a:rPr>
              <a:t>Спасибо!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3888D48-7B8E-4FBA-8594-EA5C7683151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1137" y="2937164"/>
            <a:ext cx="3887274" cy="38446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472C4"/>
          </a:solidFill>
          <a:prstDash val="solid"/>
          <a:bevel/>
        </a:ln>
        <a:effectLst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472C4"/>
          </a:solidFill>
          <a:prstDash val="solid"/>
          <a:bevel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2523</TotalTime>
  <Words>723</Words>
  <Application>Microsoft Office PowerPoint</Application>
  <PresentationFormat>Широкоэкранный</PresentationFormat>
  <Paragraphs>101</Paragraphs>
  <Slides>8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Calibri</vt:lpstr>
      <vt:lpstr>Century</vt:lpstr>
      <vt:lpstr>Helvetica Neue</vt:lpstr>
      <vt:lpstr>Wingdings</vt:lpstr>
      <vt:lpstr>1_Тема Office</vt:lpstr>
      <vt:lpstr>2_Тема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Топал Елена Константиновна</dc:creator>
  <cp:lastModifiedBy>Кутузова Марина Геннадиевна</cp:lastModifiedBy>
  <cp:revision>238</cp:revision>
  <cp:lastPrinted>2025-03-24T13:14:44Z</cp:lastPrinted>
  <dcterms:modified xsi:type="dcterms:W3CDTF">2026-01-22T08:14:42Z</dcterms:modified>
</cp:coreProperties>
</file>